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B080C-CD75-40C0-AD68-AF612BEB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20BE1-0CBE-44F5-9247-816575FDC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2907E-0648-4D79-ACE1-BFDD02A3B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C71C3-6E76-46D8-9624-106C57D3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C06A5-E8A8-4477-B7DC-E7E53252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461EA-5300-49AF-9D38-2C7BD8A0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924D4-590E-4A0E-9973-AE1BB5415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DF71A-3CFD-4DDC-B956-D4F239B84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C06AA-8A2D-4DAC-9FDF-1CC77B59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ABCEE-7076-4C72-9151-746749974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62795-6CE0-48EA-840E-F411848E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20740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中医学基础理论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中医护理教育与人才培养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中医护理科研与学术交流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中医学基础理论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中医学将人体和自然界中的事物划分为阴阳和五行，认为阴阳五行是万物之本。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中医学认为人体是一个有机整体，各个器官、组织相互联系、相互影响。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中医学通过望、闻、问、切等多种手段，全面了解病情，制定个体化的治疗方案。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中医学认为气是构成人体和维持生命活动的基本物质，气化作用是人体生命活动的基础。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气化论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经络学说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92" r="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中医学认为经络是人体内气血运行的通道，是联系脏腑、沟通内外、运行气血的通路。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中医学将人体内部器官划分为脏和腑，脏腑之间相互联系、相互制约，维持人体内部环境的平衡。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83" b="163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560" b="1456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中医学的诊疗方法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通过观察病人的神态、气色、舌象等来判断病情。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通过听病人的声音、嗅病人的气味等来判断病情。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通过询问病人的症状、病史等来了解病情。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通过触摸病人的脉象来判断病情。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中医认为人体是一个有机整体，各脏腑、组织、器官之间相互联系、相互制约，护理时应从整体出发，全面考虑。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根据患者的具体病情和体质状况，采用不同的护理方法和措施，做到个体化护理。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中医强调预防为主的思想，通过合理的饮食、运动和调养，提高机体抵抗力，预防疾病的发生。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中医认为人体内部阴阳平衡是保持健康的关键，护理时应注重调和阴阳，使机体处于平衡状态。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通过刺激穴位，调节经络和气血，达到治疗和保健的目的。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运用手法在人体一定部位进行按摩、推拿等操作，以缓解肌肉紧张、疼痛等症状。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通过拔罐产生的负压，使局部皮肤充血、淤血，起到舒筋活血、祛湿排毒的作用。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根据患者病情，采用中药汤剂、中药外敷、中药熏洗等护理方法，达到治疗和调理的效果。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强调个体化护理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中医护理注重个体差异，针对不同患者的体质和病情状况，制定个性化的护理方案。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中医护理多采用自然疗法，如针灸、推拿、拔罐等，避免了对人体有害的副作用。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中医护理强调预防保健，通过合理的饮食、运动和调养，提高机体抵抗力，预防疾病的发生。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中医护理不仅关注疾病本身，还注重患者的心理、环境、生活习惯等方面的综合调理，以达到全面康复的目的。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中医护理的特色和优势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https://d.book118.com/308132074040006031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2024-09-08T03:00:04.392</cp:lastPrinted>
  <dcterms:created xsi:type="dcterms:W3CDTF">2024-09-07T19:00:04Z</dcterms:created>
  <dcterms:modified xsi:type="dcterms:W3CDTF">2024-09-07T19:00:06Z</dcterms:modified>
</cp:coreProperties>
</file>