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1A0460-B03A-4F70-8C77-3F26BE8F5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78460-0717-479E-A396-0D895B278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12AB45-1833-4B7C-9D49-0E986180B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87FDAB-0451-48B5-899B-726CC5DAE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46A3E6-154B-4695-A769-86D987A7FB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171AA1-9DE1-445F-A8C7-348B174E0E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1374BB-6D8F-4173-8EE2-224AC39D4D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B3CB08-CF6B-4E26-B905-236217448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05E6B9-D223-4C53-BDAC-0050666D54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4502E-5700-48FB-804F-49E32021E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ED26EB-DF59-4482-A7C2-CCD401282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3305714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《空间经济学》PPT课件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空间经济学的定义与背景</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空间经济学的核心理论</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空间经济学在实践中的应用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空间经济学的前沿研究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空间经济学面临的挑战与未来发展方向</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空间经济学的定义与背景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空间经济学是一门研究空间经济活动和现象的学科，主要探讨地理空间因素对经济发展和区域差异的影响。</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它融合了经济学、地理学、社会学等多个学科的理论和方法，以揭示空间经济规律和解决空间经济发展问题。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92" b="329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空间经济学的发展源于对传统经济学理论的反思和拓展，特别是在不完全竞争和规模收益递增的条件下。</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随着全球化和信息化的发展，空间距离的重要性逐渐凸显，空间经济学的研究也日益受到重视。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空间经济学对于理解经济发展和区域差异的内在机制具有重要意义，有助于制定更为科学合理的区域发展政策。</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它对于优化资源配置、促进产业集聚、推动区域协调发展等方面也具有重要的指导意义。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空间经济学的重要性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空间经济学的核心理论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解释空间集聚现象的形成机制和影响。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空间集聚理论主要研究经济活动在地理空间上的集中现象，包括产业集聚、城市形成等。该理论探讨了集聚现象的形成机制，如规模经济、外部性、技术溢出等，以及集聚对经济增长、技术创新、市场竞争等方面的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空间集聚理论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分析空间集聚的动态变化和演化规律。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空间集聚理论不仅关注集聚现象的存在和影响，还深入探讨了集聚的动态变化和演化规律。研究内容包括集聚的演进路径、发展阶段、影响因素等，以期为政策制定者提供引导产业和城市发展的理论依据。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空间集聚理论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阐述经济活动从集聚向扩散的转移过程和机制。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与空间集聚理论相反，空间扩散理论主要研究经济活动从集中向分散的转移过程和机制。该理论关注区域间经济活动的扩散和均衡发展，探讨了扩散的动力机制、影响因素以及扩散对区域经济发展的作用。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空间扩散理论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分析空间扩散对区域经济结构调整和优化的影响。</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空间扩散理论进一步分析了经济活动扩散对区域经济结构调整和优化的影响，包括产业结构升级、资源配置优化、城乡发展协调等方面。研究旨在为政策制定者提供引导区域经济协调发展的理论支持。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空间扩散理论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空间均衡理论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探讨空间经济均衡发展的条件和路径。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空间均衡理论是空间经济学的一个重要分支，主要研究空间经济均衡发展的条件和路径。该理论关注地理空间上经济活动的均衡分布和协调发展，探讨了实现空间经济均衡的条件、机制和政策措施。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分析空间均衡理论在区域经济发展规划中的应用。</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空间均衡理论为区域经济发展规划提供了重要的理论支撑和实践指导。通过分析不同区域的发展条件、资源禀赋和比较优势，空间均衡理论可以帮助政策制定者制定出符合区域特点的发展战略，推动区域经济的均衡和可持续发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空间均衡理论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空间经济学在实践中的应用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https://d.book118.com/308133057141006032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2024-09-10T15:22:30.143</cp:lastPrinted>
  <dcterms:created xsi:type="dcterms:W3CDTF">2024-09-10T07:22:30Z</dcterms:created>
  <dcterms:modified xsi:type="dcterms:W3CDTF">2024-09-10T07:22:32Z</dcterms:modified>
</cp:coreProperties>
</file>