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DFB36B0-22D8-4050-9BE4-E386D7E2A25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09E99-6DF3-4AAC-B5C4-FB8E5C6E9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0AC24-F4AE-41BF-AF24-E697E19D1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E5E63-B49A-4865-A50C-9A4D50589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D9AA8-D7F0-42DE-BFD9-DBE04B3D0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657505-E3BC-4068-A23E-E5978D8E4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E929F1-CD1C-4470-A803-8D5669099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E02E39-0D45-4437-8A4F-4A31F703D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53FE9-3FEE-4473-B991-267697960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4561D3-D124-4ECA-94DA-4E73A5304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80B20-1544-4E02-A9B2-A4ADDE333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98AE3-23FD-4F80-A31C-39FB09A4B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D055189-A47A-4849-BD78-FAF8425B2E4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CC265CA-9BAB-4C0F-8DB2-BD74481EC0B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33124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节约能源共创绿色生活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能源与环境的关系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节约能源的实践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政府政策与环保法规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科技创新与节能环保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绿色生活方式的倡导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能源与环境的关系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能源与环境的关系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能源消耗过度会导致环境污染，加剧全球气候变化。因此，节约能源是非常重要的，可以减少环境压力，降低能源消耗成本，符合可持续发展目标。发展可再生能源可以促进绿色生活，因为可再生能源不会产生二氧化碳排放，而绿色生活倡导节约能源的利用。能源管理对环境的影响很大，有效的能源管理可以降低环境污染，提高能源利用效率，需要全社会参与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能源消耗与环境污染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影响环境质量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能源消耗过度导致环境污染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导致气候紊乱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环境污染加剧全球气候变化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相互影响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能源与环境息息相关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节约能源的重要性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节约能源可以减少环境压力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节约能源可以降低能源消耗成本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可持续发展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节约能源符合可持续发展目标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可再生能源与绿色生活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推动可持续发展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发展可再生能源促进绿色生活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减少温室气体排放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可再生能源不会产生二氧化碳排放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倡导节约理念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绿色生活倡导节约能源利用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能源管理对环境的影响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减少污染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有效的能源管理可以降低环境污染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能源管理包括提高能源利用效率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社会共同参与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能源管理需要全社会参与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节约能源的实践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家庭节约能源小窍门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提高能效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定期清洁空调滤网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减少耗能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合理使用家电设备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节能环保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LED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灯泡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办公室节约能源的方法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节省能源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关闭电脑显示器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减少纸张浪费和能源消耗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减少打印文件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减少照明能源消耗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利用自然光线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交通出行的节能建议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节能出行方式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步行、骑行、公共交通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如电动车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选择绿色出行方式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减少能源消耗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拼车共享出行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减少机器设备运行时间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节约能源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实施废热利用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减少能源浪费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工业生产中的节能措施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优化生产流程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提高能源利用效率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节约能源共创绿色生活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节约能源是我们每个人都应该关注的问题。通过家庭、办公室、交通出行和工业生产中的节能措施，我们可以共同努力，创造一个更加绿色的生活环境。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政府政策与环保法规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节能减排政策概述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政府出台节能减排政策鼓励企业节能。节能减排政策涉及多个领域，是推动绿色生活的重要手段。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环保法规对企业的影响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防止环境污染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企业遵守法规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环保法规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规范生产活动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升级环保法规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推动企业转型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政府环保项目的推动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促进绿色发展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政府投资环保项目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政府环保项目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改善人民生活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政府环保项目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提升环境质量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政府通过引导政策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推动节能减排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政府号召企业和个人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共同为环保事业努力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政府对节能减排的倡导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政府倡导社会关注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节能减排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https://d.book118.com/308133124010006050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20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节约能源共创绿色生活</vt:lpstr>
      <vt:lpstr>目录</vt:lpstr>
      <vt:lpstr>第一章 能源与环境的关系</vt:lpstr>
      <vt:lpstr> </vt:lpstr>
      <vt:lpstr>能源消耗与环境污染</vt:lpstr>
      <vt:lpstr>节约能源的重要性</vt:lpstr>
      <vt:lpstr>可再生能源与绿色生活</vt:lpstr>
      <vt:lpstr>能源管理对环境的影响</vt:lpstr>
      <vt:lpstr>第2章 节约能源的实践</vt:lpstr>
      <vt:lpstr>家庭节约能源小窍门</vt:lpstr>
      <vt:lpstr>办公室节约能源的方法</vt:lpstr>
      <vt:lpstr>交通出行的节能建议</vt:lpstr>
      <vt:lpstr>工业生产中的节能措施</vt:lpstr>
      <vt:lpstr> </vt:lpstr>
      <vt:lpstr>第3章 政府政策与环保法规</vt:lpstr>
      <vt:lpstr> </vt:lpstr>
      <vt:lpstr>环保法规对企业的影响</vt:lpstr>
      <vt:lpstr>政府环保项目的推动</vt:lpstr>
      <vt:lpstr>政府对节能减排的倡导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2024-09-29T14:38:25.579</cp:lastPrinted>
  <dcterms:created xsi:type="dcterms:W3CDTF">2024-09-29T06:38:25Z</dcterms:created>
  <dcterms:modified xsi:type="dcterms:W3CDTF">2024-09-29T06:38:27Z</dcterms:modified>
</cp:coreProperties>
</file>