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81DBA-DF42-4EA7-926D-57A3EEB5C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991F8-3421-4C7E-B44E-04262F7E3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21359-F8DF-4F30-852A-3B770FD25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AA6CD-0091-4239-A091-BCB8A64B5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AC2EE0-EA2A-435B-8BF0-AE5764B51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3ED87F-4A08-461D-9DE9-AC9F834B6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88EA2B-F4AA-4D16-9753-B976DBFEB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539FF5-25C0-4264-8FC5-549A05652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14C2E3-B1B8-42DC-B5D5-FA0EF177B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E512C-F205-4E15-856B-89174043F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E85F7-BDAF-4FD7-940D-90CF3F469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3501201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供电所3月份工作计划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3月份重点工作任务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电力营销与服务提升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团队建设与员工培训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资源调配与优化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通过优化工作流程和提升技术水平，提高供电所的供电效率，确保电力稳定供应。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提高供电效率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458" b="15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加强安全管理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792" b="1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强化安全意识，完善安全制度，确保供电过程中的安全可控。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改进服务流程，提高员工素质，提升供电所的服务质量和用户满意度。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范围和重点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工作范围：涵盖供电所的供电、维护、安全管理等方面。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重点工作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供电设备检修与维护：对供电设备进行全面检查和维修，确保设备正常运行。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服务流程优化与提升：改进服务流程，提高服务效率和质量，提升用户满意度。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员工培训与素质提升：加强员工技能培训，提高员工素质和服务水平。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安全隐患排查与整改：开展安全隐患排查，对发现的问题及时整改，确保供电安全。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3月份重点工作任务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对变电站内的高压设备进行定期检修，包括断路器、隔离开关、变压器等，确保设备正常运行。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高压设备检修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对配电室内的低压设备进行日常维护，包括开关柜、配电盘、电容器等，提高设备使用寿命。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低压设备维护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按照预防性试验计划，对设备进行绝缘电阻、接地电阻等测试，确保设备安全可靠。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设备预防性试验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设备检修与维护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2" r="10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77" b="289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线路巡视与隐患排查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线路定期巡视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对供电所管辖范围内的输电线路和配电线路进行定期巡视，检查线路运行状况。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隐患排查与治理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针对巡视过程中发现的隐患，及时制定治理措施并落实整改，确保线路安全运行。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特殊天气应对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在恶劣天气条件下，加强线路巡视力度，及时发现并处理因天气原因造成的线路故障。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解答客户关于用电业务、电费缴纳等方面的咨询问题，提供优质服务。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客户用电咨询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及时响应客户故障报修请求，组织抢修人员赶赴现场进行故障处理。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故障报修处理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83" r="15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认真受理客户投诉，积极与客户沟通协商，妥善解决投诉问题，提升客户满意度。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投诉受理与解决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客户服务与投诉处理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加强安全监管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通过定期巡查、专项检查等方式，对供电所内各项安全制度的执行情况进行监督，确保制度的有效实施。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严格执行安全制度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确保全体员工严格遵守供电所的安全规章制度，特别是关于设备操作、检修维护等方面的规定。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落实安全责任制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明确各级管理人员和操作人员的安全职责，形成“层层负责、人人有责”的安全管理格局。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000" r="15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安全制度执行与监管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实施应急演练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定期组织供电所内的应急演练活动，检验应急预案的实用性和有效性，提高员工应对突发事件的能力。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加强宣传教育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通过宣传栏、安全标语等多种形式，宣传安全知识和安全文化，营造浓厚的安全氛围。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开展安全培训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组织全体员工参加安全培训，提高员工的安全意识和安全操作技能，确保员工能够熟练掌握应急处理措施。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安全培训与演练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根据供电所的实际情况和潜在风险，制定全面、实用的应急预案，明确应急组织、通讯联络、现场处置等方面的措施。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完善应急预案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针对供电所内设备、人员等变化情况，及时对应急预案进行更新和完善，确保预案的时效性和有效性。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及时更新预案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定期组织对应急预案的演练活动，检验预案的可操作性和实用性，提高员工应对突发事件的能力和水平。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加强预案演练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应急预案制定与更新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电力营销与服务提升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根据目标市场和目标客户群体，制定具体的营销策略，包括产品策略、价格策略、渠道策略和促销策略等。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收集和分析竞争对手、客户需求、市场趋势等方面的信息，为营销策略制定提供依据。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目标市场确定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结合市场调研结果，明确目标市场和目标客户群体，制定相应的市场进入策略。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市场分析与策略制定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提升客户服务质量，包括投诉处理、故障报修、用电咨询等方面，提高客户满意度。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客户服务优化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定期对重要客户进行回访，了解客户需求和意见，及时解决问题，增强客户黏性。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客户回访与关怀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通过市场推广、新客户开发等方式，扩大客户群体，提高市场占有率。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客户拓展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客户关系维护与拓展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https://d.book118.com/308135012017006032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2024-09-09T10:08:07.179</cp:lastPrinted>
  <dcterms:created xsi:type="dcterms:W3CDTF">2024-09-09T02:08:07Z</dcterms:created>
  <dcterms:modified xsi:type="dcterms:W3CDTF">2024-09-09T02:08:09Z</dcterms:modified>
</cp:coreProperties>
</file>