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C1ECD-4E86-47F1-9A38-7A61A90B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72EE5-0AEF-4297-80A2-2B4EF88F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F8F97-2042-46D6-9142-920BB8C9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346B4-51C4-4E17-9D13-36471AEC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C4F68-3D61-4EC6-8837-4AEFC601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26444-392B-403C-9AC4-DEC77BB0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EA35B-01E4-4E13-8EBB-1795A6DB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BEE62-9DD1-4D57-AC83-C8C5A43A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A2785-47C4-48DD-A859-D686C2050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0AD61-2299-40B4-846A-B1D427B5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2A25C-CADB-473B-882C-CD766229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5027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心理学讲座：爱情与婚姻的奥秘\n## 1.婚姻心理学的定义与重要性\n### 1.1婚姻心理学的定义及其研究范畴\n### 1.2婚姻心理学在现实生活中的应用\n### 1.3婚姻心理学对婚姻幸福的影响\n## 2.恋爱与婚姻的心理过程\n### 2.1恋爱心理：从相识到相爱的过程\n### 2.2婚姻心理：从相爱到相守的转变\n### 2.3婚姻中的心理调适与沟通技巧\n## 3.婚姻中的性格差异与冲突\n### 3.1性格差异对婚姻的影响及如何适应\n### 3.2婚姻中的冲突类型及解决方法\n### 3.3提高婚姻中的心理包容与理解\n## 4.婚姻中的信任与忠诚\n### 4.1信任在婚姻中的重要性及建立方法\n### 4.2忠诚在婚姻中的作用及维护\n### 4.3面对婚姻中的诱惑与应对策略\n## 5.婚姻中的心理健康问题\n### 5.1婚姻中的心理健康问题及原因\n### 5.2婚姻心理问题的预防与干预\n### 5.3婚姻心理问题的治疗与康复\n## 6.婚姻幸福的心理秘诀\n### 6.1婚姻幸福的心理要素及培养\n### 6.2婚姻中的积极心态与应对策略\n### 6.3经营婚姻：心理学家的建议与技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500"/>
              <a:t>婚姻心理学讲座：爱情与婚姻的奥秘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婚姻心理学的定义与重要性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婚姻心理学是一门研究婚姻关系的学科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探讨婚姻过程中的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心理现象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研究婚姻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的影响因素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婚姻心理学的研究范畴包括：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婚姻心理学的定义及其研究范畴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婚姻心理学为夫妻双方提供了心理指导和建议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帮助夫妻了解彼此的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预防和解决婚姻中的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婚姻心理学在现实生活中应用广泛，如：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的制定和实施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婚姻心理学在现实生活中的应用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婚姻心理学有助于提高夫妻的婚姻满意度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婚姻心理学有助于维护婚姻的稳定性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预防和解决婚姻中的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提高夫妻的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婚姻心理学对婚姻幸福的影响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恋爱与婚姻的心理过程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探讨恋爱中的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感情发展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分析恋爱中的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研究恋爱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的影响因素</a:t>
                </a:r>
                <a:endParaRPr/>
              </a:p>
            </p:txBody>
          </p:sp>
          <p:sp>
            <p:nvSpPr>
              <p:cNvPr id="2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恋爱心理是研究恋爱过程中的心理现象和行为规律</a:t>
                </a:r>
                <a:endParaRPr/>
              </a:p>
            </p:txBody>
          </p:sp>
          <p:sp>
            <p:nvSpPr>
              <p:cNvPr id="2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：了解彼此，产生好感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：建立感情，共度时光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：承诺未来，共同面对困难</a:t>
                </a:r>
                <a:endParaRPr/>
              </a:p>
            </p:txBody>
          </p:sp>
          <p:sp>
            <p:nvSpPr>
              <p:cNvPr id="2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恋爱心理过程包括：</a:t>
                </a:r>
                <a:endParaRPr/>
              </a:p>
            </p:txBody>
          </p:sp>
          <p:sp>
            <p:nvSpPr>
              <p:cNvPr id="2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恋爱心理：从相识到相爱的过程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婚姻心理是研究婚姻过程中的心理现象和行为规律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探讨婚姻中的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分析婚姻中的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研究婚姻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幸福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的影响因素</a:t>
                </a:r>
                <a:endParaRPr/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婚姻心理过程包括：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：履行承诺，相互扶持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：调整期望，适应变化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：共同学习，共同进步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婚姻心理：从相爱到相守的转变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婚姻中的心理调适是指夫妻在婚姻过程中调整心态和行为</a:t>
                </a:r>
                <a:endParaRPr/>
              </a:p>
            </p:txBody>
          </p:sp>
          <p:sp>
            <p:nvSpPr>
              <p:cNvPr id="2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适应婚姻中的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促进夫妻间的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endParaRPr/>
              </a:p>
            </p:txBody>
          </p:sp>
        </p:grpSp>
        <p:grpSp>
          <p:nvGrpSpPr>
            <p:cNvPr id="2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婚姻中的沟通技巧包括：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：理解对方的观点和感受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：清晰表达自己的需求和期望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：寻求共同解决问题的方法</a:t>
                </a:r>
                <a:endParaRPr/>
              </a:p>
            </p:txBody>
          </p:sp>
          <p:sp>
            <p:nvSpPr>
              <p:cNvPr id="2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婚姻中的心理调适与沟通技巧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婚姻中的性格差异与冲突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性格差异对婚姻的影响及如何适应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性格差异对婚姻的影响包括：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：性格差异可能导致沟通困难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冲突增多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：性格差异可能引发更多冲突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满意度下降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：性格差异可能导致婚姻满意度降低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如何适应性格差异：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了解彼此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：了解对方的性格特点和需求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：尊重对方的观点和感受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：在保持个性和和谐之间寻求平衡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婚姻中的冲突类型及解决方法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婚姻中的冲突类型包括：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价值观冲突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：关于道德、信仰等方面的分歧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沟通冲突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：关于表达、倾听等方面的分歧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行为冲突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：关于生活习惯、方式等方面的分歧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解决婚姻冲突的方法包括：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冷静思考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：在冲突发生时保持冷静，避免冲动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：表达自己的观点和感受，倾听对方的意见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寻求妥协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：在分歧中寻找共同点，寻求妥协方案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提高婚姻中的心理包容与理解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提高婚姻中的心理包容与理解：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换位思考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：站在对方的角度考虑问题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宽容对方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：接纳对方的不足和错误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关心支持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：在对方需要时给予关心和支持</a:t>
            </a:r>
            <a:endParaRPr/>
          </a:p>
        </p:txBody>
      </p:sp>
      <p:pic>
        <p:nvPicPr>
          <p:cNvPr id="3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https://d.book118.com/308135027005006040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婚姻心理学讲座：爱情与婚姻的奥秘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2024-09-18T03:08:55.040</cp:lastPrinted>
  <dcterms:created xsi:type="dcterms:W3CDTF">2024-09-17T19:08:55Z</dcterms:created>
  <dcterms:modified xsi:type="dcterms:W3CDTF">2024-09-17T19:08:56Z</dcterms:modified>
</cp:coreProperties>
</file>