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4B372-5184-4339-8DFB-29C1C677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0FFD5-2808-4060-A787-BDE8CBD2E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50E2B-6C77-46BC-94DB-0973CBC1A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C98C8-31AC-47FB-8A0D-275CA76C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17B08-F725-42DC-B3AB-47C40641C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AF2F43-A068-4F62-961F-45090D1F5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A978C-7DC8-4559-A102-ABEC8CB19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48A00-ACE5-43E2-A2D6-D4C410FB2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742B0-1F6F-401A-A9ED-616A3C653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82C31-63F4-457E-977D-DB730CAAD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39147-74C4-4949-B45D-0E8AEFC38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5066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软件使用简介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软件安装与配置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软件操作流程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软件使用技巧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软件常见问题与解决方案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软件是一种计算机程序，用于执行特定的任务或提供特定的服务。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软件可以根据其用途和功能分为多种类型，如系统软件、应用软件等。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软件可以通过多种方式开发，如自研、开源软件、商业软件等。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84" r="140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软件能够接收用户输入的数据，并进行相应的处理。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软件能够将处理后的结果以用户友好的方式呈现出来，如界面显示、打印等。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输出呈现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软件具备数据存储和管理功能，能够保存用户数据和程序运行状态。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软件能够自动执行一系列任务，提高工作效率和准确性。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软件可以通过升级或添加插件来扩展其功能和性能。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软件经过严格测试和优化，具有较高的可靠性和稳定性。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软件能够快速、准确地完成特定任务，提高工作效率。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软件通常具有友好的用户界面和操作方式，方便用户使用。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软件安装与配置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从官方网站或软件平台下载软件安装包。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下载软件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按照安装向导的指引，完成软件的安装过程。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安装完成后，双击软件图标，启动软件。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启动软件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设置软件的常规选项，如语言、界面主题等。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根据个人需求，开启或关闭某些功能选项。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针对高级用户提供的设置选项，如自定义快捷键、界面布局等。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高级设置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软件无法启动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检查安装是否正确，重新启动软件或电脑尝试。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数据丢失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定期备份数据，以防数据丢失。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功能异常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检查软件是否为最新版本，更新软件后尝试。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登录与注册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用户可以通过软件提供的登录和注册功能，快速进入软件并开始使用。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用户可以选择使用已有的账号登录，也可以选择注册新账号。在注册时，需要填写正确的用户名和密码，并按照要求完成验证。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软件界面简洁明了，功能分区清晰，方便用户快速找到所需功能。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软件主界面包括菜单栏、工具栏、工作区和状态栏等部分。菜单栏包含了所有可用的功能选项，工具栏则提供了常用功能的快捷方式，工作区用于显示和编辑数据，状态栏则显示当前软件的状态和用户信息。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用户可以根据软件提供的操作步骤，逐步完成所需的任务。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在软件中，每个功能都有详细的操作步骤说明。用户可以根据步骤提示，逐步完成所需的任务。同时，软件也提供了实时帮助功能，方便用户随时查看帮助文档。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软件使用技巧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https://d.book118.com/308135066045006036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2024-09-15T14:22:43.023</cp:lastPrinted>
  <dcterms:created xsi:type="dcterms:W3CDTF">2024-09-15T06:22:43Z</dcterms:created>
  <dcterms:modified xsi:type="dcterms:W3CDTF">2024-09-15T06:22:45Z</dcterms:modified>
</cp:coreProperties>
</file>