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762D2-3AB0-43F6-AB4D-BC6EE3990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FC17A-E5E5-4473-A4F5-C67BB9FB7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60BCD-090A-4314-BA3C-2D12A200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9238F-BF9D-4887-A1DE-9446ECCF8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4615F-F89A-40CA-9673-B94DE882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6BA42-7AF8-4B85-AC9A-4D357283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07E12-1447-4474-8651-404025DA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7CE63-9C58-43C2-8D95-20498239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93ECC-6FBE-4D83-91D8-D2519172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2499C-56D3-4E9E-8584-1DA88D53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9AFEC-479E-4429-8071-67D09839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5071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摆脱学生心理健康的负面情绪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学生心理健康的负面情绪表现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负面情绪产生的原因分析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摆脱负面情绪的方法与策略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学校在促进学生心理健康方面的作用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家庭在维护学生心理健康中的责任与措施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社会在关注学生心理健康方面的努力与改进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随着社会压力的增加和教育竞争的加剧，学生心理健康问题越来越受到关注。焦虑、抑郁、自卑等负面情绪在学生群体中普遍存在，严重影响了学生的身心健康和学习效果。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负面情绪来源多样化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学生负面情绪的产生与家庭、学校、社会等多方面因素有关。家庭环境的不和谐、学习压力的沉重、社交关系的复杂等因素都可能导致学生产生负面情绪。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负面情绪会导致学生注意力不集中，记忆力减退，思维迟缓，从而影响学习效果和成绩。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长期处于负面情绪中，学生容易出现焦虑、抑郁等心理问题，甚至可能发展为心理疾病。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引发心理问题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负面情绪会对学生的身体健康产生不良影响，如失眠、食欲不振、免疫力下降等。同时，还会影响学生的心理健康，导致学生出现自卑、自闭等问题。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损害身心健康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负面情绪对学生心理健康的影响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学生心理健康的负面情绪表现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担心和不安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学生可能经常感到紧张和不安，担心自己的表现、成绩或未来。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焦虑可能导致身体症状，如头痛、胃痛、失眠等。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回避行为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学生可能会回避某些情境或活动，以避免引发焦虑。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26" b="129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持续的低落情绪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学生可能长时间感到沮丧、悲伤或绝望。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失去兴趣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对日常活动失去兴趣，包括学习、社交和娱乐等。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睡眠和食欲改变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可能出现失眠、早醒或食欲减退等问题。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学生可能感到时间不够用，无法完成所有任务和作业。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自我期望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与同学、老师或家长的关系可能带来压力，如期望过高或沟通不畅等。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对自己的期望过高，导致压力过大。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压力过大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学生可能经常贬低自己，认为自己不如他人。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708" r="21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自我负面评价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感到自己无法改变现状或解决问题，产生无助和绝望感。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无助感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自卑可能导致学生在社交场合感到不自在和尴尬，影响人际关系。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自卑与无助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负面情绪产生的原因分析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学生面临激烈的学业竞争，可能导致焦虑、紧张等负面情绪。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625" r="22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家长或老师对学生的期望值过高，学生为了达到这些期望而感受到巨大压力。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期望值过高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250" b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学生没有掌握有效的学习方法，导致学习效果不佳，进而产生挫败感和焦虑情绪。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学生之间可能因为性格、兴趣等方面的差异而产生冲突，导致愤怒、敌意等负面情绪。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学生缺乏必要的社交技能，难以与同学建立良好的人际关系，导致孤独感和自卑情绪。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校园欺凌现象的存在，使得受欺凌者产生恐惧、无助等负面情绪。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5" r="13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人际关系困扰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家庭教育方式不当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家长过于严厉或溺爱，都可能对学生的心理健康产生不良影响，导致学生出现焦虑、自卑等负面情绪。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家庭经济困难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家庭经济困难可能使学生面临生活压力，产生自卑、焦虑等负面情绪。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家庭氛围不佳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家庭氛围紧张、冷漠或缺乏关爱，可能导致学生产生孤独、沮丧等负面情绪。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性格内向的学生可能更容易产生孤独感、自卑感等负面情绪。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性格内向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心理素质较差的学生在面对挫折和困难时，更容易产生焦虑、沮丧等负面情绪。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心理素质较差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学生缺乏自信，对自己的能力和价值产生怀疑，进而产生自卑、无助等负面情绪。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个人心理特质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摆脱负面情绪的方法与策略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148" b="21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通过积极的自我暗示和肯定，培养乐观、自信的心态。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识别负面思维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意识到并记录下自己的负面想法，以便更好地理解和改变它们。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挑战不合理信念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审视并质疑那些导致情绪困扰的不合理信念，以建立更健康的思维模式。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https://d.book118.com/308135071024006030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2024-09-06T10:11:43.308</cp:lastPrinted>
  <dcterms:created xsi:type="dcterms:W3CDTF">2024-09-06T02:11:43Z</dcterms:created>
  <dcterms:modified xsi:type="dcterms:W3CDTF">2024-09-06T02:11:45Z</dcterms:modified>
</cp:coreProperties>
</file>