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A3BFC-BDF7-4643-A5CF-6D44CC99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D225A-B349-4577-A78F-7D1A575CA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88CCC-F8FE-4302-A763-27386F46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44541-A6A4-4A44-B30D-5871C728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21519-6750-449D-97D3-49A75C23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67BE7-216C-4D83-88D7-E24DF9D10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EEC81C-5C45-4B16-A8FB-C91B348FD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8FC1F-9487-4E6F-969B-D8ABF78C5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DDF3F-924D-4332-84EC-906D27F1B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DC811-5D35-421C-B738-993D60F1A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74479-3E32-4920-8DE7-A1EEEF73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6011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脑白金的营销策略分析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脑白金产品特点及定位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分析脑白金营销策略的目的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深入了解脑白金品牌的市场表现，探究其成功的营销策略，并为其他品牌提供借鉴和参考。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脑白金市场背景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随着健康意识的提高，保健品市场逐渐兴起。脑白金作为其中的佼佼者，凭借其独特的营销策略，赢得了广泛的消费者认可和市场份额。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脑白金在保健品市场中占据了显著的地位，其市场份额持续增长，显示出强大的品牌实力和市场竞争力。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脑白金的消费者群体广泛，包括中老年人、上班族、学生等各个年龄段和职业的人群，显示出其产品的普适性和市场潜力。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虽然保健品市场竞争激烈，但脑白金凭借其独特的营销策略和产品优势，在众多竞争对手中脱颖而出。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脑白金市场现状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脑白金产品特点及定位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脑白金主要成分为褪黑素，是人体自然分泌的荷尔蒙，具有改善睡眠、延缓衰老等功效。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天然成分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安全无副作用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脑白金作为天然健康品，不含任何化学合成物质，长期服用无副作用。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大量用户反馈表明，脑白金在改善睡眠质量、提高记忆力、增强免疫力等方面具有显著效果。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随着年龄的增长，人体褪黑素的分泌逐渐减少，导致睡眠质量下降、记忆力减退等问题，脑白金作为改善这些问题的有效产品，主要面向中老年人群。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对于工作压力大、生活节奏快的现代人来说，脑白金能够帮助缓解压力、改善睡眠，提高工作效率和生活质量。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高压力人群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随着人们健康意识的提高，越来越多的人开始注重养生和保健，脑白金作为一种天然健康品，符合这部分人群的消费需求。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健康意识强的人群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9" b="24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85" b="148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高端保健品市场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脑白金凭借其高品质、高安全性和显著的效果，在保健品市场中定位为高端产品。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礼品市场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脑白金精美的包装和显著的保健功效使其成为礼品市场的优选之一，尤其适合送给长辈和亲友表达关心和敬意。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专业渠道市场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通过与医疗机构、药店等专业渠道合作，将脑白金推广给有特定需求的人群，如失眠患者、记忆力减退者等。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脑白金广告针对中老年人群，强调产品对改善记忆、提高睡眠质量等方面的功效，符合目标消费者的需求。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广告通过温馨的家庭场景和亲情元素，引发消费者的情感共鸣，提高品牌认同度。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情感诉求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邀请具有广泛知名度和良好形象的名人作为代言人，提升品牌影响力和信任度。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名人代言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买赠活动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推出买脑白金产品送礼品或增值服务的促销活动，吸引消费者购买。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限时抢购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在特定时间段内提供优惠价格，刺激消费者在短时间内做出购买决策。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针对会员提供专属优惠和积分兑换活动，增强会员忠诚度和黏性。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充分利用电商平台和社交媒体等线上渠道，扩大产品销售范围，提高品牌知名度。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与大型超市、药店等合作，设立专柜或销售点，方便消费者购买。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线下零售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深入社区开展健康讲座、免费试用等活动，与目标消费者建立紧密联系。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https://d.book118.com/308136011134006045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2024-09-26T14:44:19.834</cp:lastPrinted>
  <dcterms:created xsi:type="dcterms:W3CDTF">2024-09-26T06:44:19Z</dcterms:created>
  <dcterms:modified xsi:type="dcterms:W3CDTF">2024-09-26T06:44:22Z</dcterms:modified>
</cp:coreProperties>
</file>