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6E48A-E794-4F59-81E9-A3EA64962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E86EC-9FDD-46B4-8032-1559E3A38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ACAC2-9DF3-46CC-9E5B-681A61269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CEA0D-2D46-42D8-B0E6-1C9989B8D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C3DA9C-C0CD-4040-9CB7-BE5C79831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5FCFBF-0417-43FC-B106-0F9E5ABB9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3C9921-D686-40E3-B6E2-0253C64D3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C38A1-AF69-494B-B182-C83417137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77041-5B4B-4D99-B0F8-3DE88AA0D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66DD1-5260-46EA-B98B-DFFCAFF93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DD524-6722-4DA2-8585-046E0E253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37113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营销管理实验报告总结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实验结论与建议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评估不同营销策略对销售业绩的影响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通过实验，观察和分析不同营销策略对销售业绩的影响，以便为企业制定更有效的营销策略提供依据。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验证营销理论在实际中的应用效果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通过实验，将营销理论应用于实际情境中，观察其效果，以检验理论的正确性和实用性。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提高营销团队的实际操作能力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通过实验，让营销团队成员在实际操作中提高技能和能力，增强团队的整体实力。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探索市场反应与消费者行为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通过实验，深入了解市场反应和消费者行为，为企业制定更精准的市场定位和营销策略提供支持。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随着市场竞争的日益激烈，企业需要更加注重营销策略的制定和执行，以提高销售业绩和市场占有率。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随着消费者需求的多样化，企业需要更加精准地了解消费者需求，并提供满足其需求的产品和服务。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营销理论不断发展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随着营销理论的不断发展，企业需要不断更新和完善营销策略，以适应市场的变化和消费者的需求。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实验过程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明确实验的主要目标，例如测试不同营销策略的效果，探索新的营销手段等。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确定实验所针对的群体，例如消费者、竞争对手、销售渠道等。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选择合适的实验方法，例如A/B测试、控制组实验、单变量实验等。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实验对象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实验方法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说明数据收集的来源，例如市场调查、销售数据、社交媒体等。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对收集到的数据进行清洗、整理和分类，以便进行后续分析。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运用统计分析方法，如回归分析、方差分析、卡方检验等，对数据进行分析，提取有意义的信息。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41" r="2954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对实验结果进行概括性描述，包括主要发现和结论。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对实验结果进行深入解读，探讨其意义和影响。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提出实验结果在营销实践中的应用建议，如改进营销策略、调整产品定位等。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结果概述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结果解读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结果应用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明确产品在市场中的定位，以满足目标客户的需求。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通过创新或改进产品特性，使其在市场中具有独特性，从而吸引消费者。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确保产品的高质量和可靠性，以提高客户满意度和忠诚度。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https://d.book118.com/308137113113006036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2024-09-16T04:21:42.744</cp:lastPrinted>
  <dcterms:created xsi:type="dcterms:W3CDTF">2024-09-15T20:21:42Z</dcterms:created>
  <dcterms:modified xsi:type="dcterms:W3CDTF">2024-09-15T20:21:44Z</dcterms:modified>
</cp:coreProperties>
</file>