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F5C5-64CE-49FD-B8BC-D0BC5C9D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910F0-E953-40D1-A400-771F080B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7FF1-2D63-4B70-A9A3-07C1193B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4F2BC-5F7D-4B3B-85D9-338CFBDB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63B03-6C4C-43DB-828C-624A496D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08638-9B81-4435-BA80-35A85E7E2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FF897-391A-402D-8EC6-67200814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4E53B-7BAA-4D84-9274-5B054161A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A8D6F-145C-4CCD-9834-106A39F1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87972-D643-4A54-B403-C4B2E802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6B0B2-F506-48AE-A0A1-B6359B8EC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0115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预防健身运动损伤最佳训练计划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健身运动损伤概述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针对性训练计划制定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营养与恢复策略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应急处理及康复方法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健身运动损伤概述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健身运动损伤是指在体育锻炼或运动训练过程中，由于各种原因导致的身体组织或器官的结构破坏或功能障碍。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根据损伤的性质和程度，可分为急性损伤和慢性损伤；根据损伤的组织结构，可分为肌肉韧带损伤、关节损伤、骨折等。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主要包括运动负荷过大、技术动作不正确、准备活动不充分、场地设施不安全等。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个人因素（如年龄、性别、体质等）、训练因素（如训练计划不合理、缺乏专业指导等）和环境因素（如气候、场地条件等）都可能增加运动损伤的风险。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15" r="5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如肌肉拉伤、韧带扭伤等，多由于运动过程中的过度牵拉或撞击引起。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肌肉韧带损伤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如关节脱位、关节炎等，常因关节过度使用或遭受外力冲击导致。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严重的外力撞击或摔倒可能导致骨骼的完整性受到破坏。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骨折与骨裂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包括擦伤、挫伤、脑震荡等，多由意外事故或不当操作造成。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其他损伤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常见健身运动损伤类型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热身运动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进行5-10分钟低强度有氧运动，如慢跑、跳绳或椭圆机，提高心率和血液循环。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动态拉伸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进行全身各部位的动态拉伸，如旋转关节、摆动四肢等，增加关节灵活性和肌肉弹性。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静态拉伸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在完成训练后进行静态拉伸，重点拉伸主要运动肌群，缓解肌肉紧张和疼痛。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充分热身与拉伸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根据个人体能和运动经验，逐步增加训练强度、时间和负荷。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结合不同运动形式和项目，避免单一运动造成的过度使用和疲劳。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确保充足的休息和睡眠，促进身体恢复和肌肉生长。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休息与恢复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合理安排训练负荷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选择合脚、透气、支撑良好的运动鞋，穿着舒适的运动服装。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637" b="26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保护性强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适合运动需求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324" b="73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根据运动项目选择适当的护具，如护腕、护膝、头盔等，降低受伤风险。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根据不同运动需求选择相应的装备，如瑜伽垫、哑铃、杠铃等。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选择合适运动装备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针对性训练计划制定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骨骼发育尚未成熟，应避免过度负荷和高强度冲击训练。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成年人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身体机能相对稳定，可根据个人目标制定全面而均衡的训练计划。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关节灵活性和肌肉力量逐渐下降，应注重低强度、低冲击力的运动。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通过体能测试了解个人的力量、耐力、柔韧性等基础体能水平。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评估个人体能状况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09" b="1210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根据个人需求和实际情况，设定短期和长期的健身目标。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制定合理训练目标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针对不同部位和肌肉群，选择适合的运动项目进行锻炼。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选择适宜运动项目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个性化训练方案设计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https://d.book118.com/308140115100006037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2024-09-17T13:25:15.726</cp:lastPrinted>
  <dcterms:created xsi:type="dcterms:W3CDTF">2024-09-17T05:25:15Z</dcterms:created>
  <dcterms:modified xsi:type="dcterms:W3CDTF">2024-09-17T05:25:17Z</dcterms:modified>
</cp:coreProperties>
</file>