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7CC20-BC75-4218-9FC0-5C0C90DB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6BF54-0E7D-498D-A46E-5303C802A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B378E-B8D0-4BAF-9D10-E6304C1B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CB953-481A-4DB1-900A-B303E3E27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58E77-DA8F-44A0-A6C2-C0A4F62A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0A96B-5067-4C5B-9BA5-B442FCAE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6B47A-15DA-450C-B7BD-F16BB241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2AB67-96F5-49D7-82C9-E061A8BC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EE0E-DD35-4F37-9C35-EE20CE00F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7585D-FB8C-4E1F-BEBF-B1C90AD9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E5190-E29D-4018-BFBC-CD0ED85B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1013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下颌整形的健康教育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下颌整形预防措施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5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8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下颌整形用药指导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9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下颌整形饮食指导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5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下颌整形运动指导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1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4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下颌整形护理指导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下颌整形相关知识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下颌整形定义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下颌整形是指通过手术或非手术方法改善下颌部位形态、大小、位置等特征的整形手术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下颌整形包括下颌骨截骨术、下颌骨磨削术、下颌骨填充术等多种手术方式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下颌整形适用于下颌过长、过短、肥大、不对称等畸形情况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下颌整形需在口腔内进行，术后需注意口腔清洁和护理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下颌整形适应症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小颏畸形：颏部发育不足，面部轮廓不协调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偏颌畸形：左右下颌不对称，影响面部对称性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颞下颌关节紊乱：颞下颌关节疾病导致的下颌形态异常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下颌前突：即地包天，下颌骨过度发育，上颌骨相对后缩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下颌后缩：下颌骨发育不足，颏部后缩，影响面部外观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下颌肥大：下颌骨过度发育，导致面部宽度增加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下颌整形禁忌症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患有严重全身性疾病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8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孕妇或哺乳期妇女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精神疾病或心理障碍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患有出血性疾病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口腔感染或面部感染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下颌整形预防措施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术前准备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术前进行口腔清洁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术前进行心理准备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了解手术适应症和禁忌症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术前进行全面检查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术中注意事项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术中严格遵守无菌操作原则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严格遵守手术适应症和禁忌症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术前进行全面检查，确保身体状况良好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术后定期随访，及时发现并处理并发症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术后护理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保持口腔清洁：术后需保持口腔清洁，避免感染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避免剧烈运动：术后需避免剧烈运动，以免影响伤口愈合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定期回诊：术后需定期回诊，以便及时了解恢复情况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饮食调整：术后需注意饮食调整，避免进食刺激性食物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下颌整形用药指导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术前用药指导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术前抗生素使用：预防术后感染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术前止疼药使用：减轻术后疼痛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术前抗凝药物使用：预防术后出血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术前其他药物使用：根据患者具体情况进行个性化用药指导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术中用药指导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止血药：控制术中出血，保持手术视野清晰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营养补充：提高手术耐受性，促进术后恢复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麻醉药物：确保手术顺利进行，减轻疼痛感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抗生素：预防术后感染，保障手术效果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https://d.book118.com/308141013032006030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4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4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下颌整形的健康教育</vt:lpstr>
      <vt:lpstr>目录</vt:lpstr>
      <vt:lpstr>下颌整形相关知识</vt:lpstr>
      <vt:lpstr>下颌整形定义</vt:lpstr>
      <vt:lpstr>下颌整形适应症</vt:lpstr>
      <vt:lpstr>下颌整形禁忌症</vt:lpstr>
      <vt:lpstr>下颌整形预防措施</vt:lpstr>
      <vt:lpstr>术前准备</vt:lpstr>
      <vt:lpstr>术中注意事项</vt:lpstr>
      <vt:lpstr>术后护理</vt:lpstr>
      <vt:lpstr>下颌整形用药指导</vt:lpstr>
      <vt:lpstr>术前用药指导</vt:lpstr>
      <vt:lpstr>术中用药指导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2024-09-06T12:48:18.950</cp:lastPrinted>
  <dcterms:created xsi:type="dcterms:W3CDTF">2024-09-06T04:48:18Z</dcterms:created>
  <dcterms:modified xsi:type="dcterms:W3CDTF">2024-09-06T04:48:22Z</dcterms:modified>
</cp:coreProperties>
</file>