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2B6A601-3B1C-41BB-AC59-8B9DEC048BF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884A9-F3AD-44C7-9F4C-9E2972BA5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01F4A-20DB-4563-A006-1F2B9964C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DFC1C-5477-4119-AEB5-8AE64D7F1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F1ABE7-0167-4786-8FED-D0C11370A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7CBAE7-0CDC-44CA-860C-7F29825CE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C35C74-5FA8-4621-92F6-61495F16C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E60FB3-EB60-479E-87FC-DABC94CB6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6CCFBF-CD5D-4B97-97A6-CCCAFA6FD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37A9F-2B22-4B45-805D-8BCC9B1AB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0DC2C-1D7C-4537-8307-269384637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A5E2F-5BB1-4F0E-B11D-C3A4C3565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39F21AC-9721-4462-9992-B0B433531BE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9545B51-89B8-4B3B-AA82-1E65900C48A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4112202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AECOPD</a:t>
            </a: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护理教学查房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3492360"/>
            <a:ext cx="99748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0084FF">
              <a:alpha val="4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AECOPD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护理的基本原则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AECOPD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护理的具体操作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AECOPD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并发症的预防及护理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AECOPD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患者自我管理及护理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概述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en-US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AECOPD</a:t>
            </a: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护理教学查房的意义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通过教学查房，可以帮助学生和医护人员了解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AECOPD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患者的临床表现、治疗方法等，提高对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AECOPD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的认识和护理水平。教学查房是提升医护人员综合素质的重要环节，也是提高患者生活质量的关键。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8392320" y="1557720"/>
            <a:ext cx="3373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康复目标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content"/>
          <p:cNvSpPr/>
          <p:nvPr/>
        </p:nvSpPr>
        <p:spPr>
          <a:xfrm>
            <a:off x="8392320" y="191592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减轻症状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提高生活质量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预防并发症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1094760" y="4120560"/>
            <a:ext cx="3229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教学方法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定期查房评估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讨论病例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实践操作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8392320" y="4109040"/>
            <a:ext cx="3256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意义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提高医护水平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促进科研发展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改善患者护理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AECOPD</a:t>
            </a: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护理教学查房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094760" y="1655280"/>
            <a:ext cx="33897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护理干预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应用氧疗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促进患者呼吸功能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咳痰护理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60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0084FF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0084FF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AECOPD</a:t>
            </a: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护理教学查房的重要性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AECOPD</a:t>
            </a: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护理教学查房对于提高医护人员的专业水平和护理质量至关重要。通过教学查房，不仅可以帮助患者及时得到有效护理，还能促进医护人员的学习和交流，提高对</a:t>
            </a:r>
            <a:r>
              <a:rPr lang="en-US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AECOPD</a:t>
            </a: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的认识和护理技能。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3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AECOPD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护理的基本原则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多学科协作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AECOPD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护理需要多学科协作，包括呼吸内科、护理、康复等专业人员。通过协作，可以实现更全面、专业的护理服务，提高患者的康复率和生活质量。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8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床旁教学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0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床旁教学是指护士在患者床边进行护理教育和指导的方式。通过床旁教学，患者和家属可以学习正确的</a:t>
            </a:r>
            <a:r>
              <a:rPr lang="en-US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AECOPD</a:t>
            </a: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护理技能，促进康复和自我管理。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62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3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4" name="content.2.title"/>
          <p:cNvSpPr/>
          <p:nvPr/>
        </p:nvSpPr>
        <p:spPr>
          <a:xfrm>
            <a:off x="8392320" y="1557720"/>
            <a:ext cx="3373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风险评估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content.2.content"/>
          <p:cNvSpPr/>
          <p:nvPr/>
        </p:nvSpPr>
        <p:spPr>
          <a:xfrm>
            <a:off x="8392320" y="191592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评估患者可能存在的风险，制定相应护理措施。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7" name="content.3.title"/>
          <p:cNvSpPr/>
          <p:nvPr/>
        </p:nvSpPr>
        <p:spPr>
          <a:xfrm>
            <a:off x="1094760" y="4120560"/>
            <a:ext cx="3229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定期评估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定期对患者进行评估，及时调整护理计划。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0" name="content.4.title"/>
          <p:cNvSpPr/>
          <p:nvPr/>
        </p:nvSpPr>
        <p:spPr>
          <a:xfrm>
            <a:off x="8392320" y="4109040"/>
            <a:ext cx="3256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特殊评估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针对特殊情况或症状，进行专门的评估和护理。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护理评估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3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4" name="content.1.title"/>
          <p:cNvSpPr/>
          <p:nvPr/>
        </p:nvSpPr>
        <p:spPr>
          <a:xfrm>
            <a:off x="1094760" y="1655280"/>
            <a:ext cx="33897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综合评估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综合患者病史、体格检查等信息，进行全面评估。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97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8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0084FF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9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0084FF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0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1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8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AECOPD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护理的具体操作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0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4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7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9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痰液引流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针对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AECOPD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患者的痰液引流是非常重要的护理操作，通过合适的方法帮助患者排出痰液，减轻患者的咳嗽、咳痰等症状。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22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23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3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5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6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7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8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9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0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1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2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3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7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营养摄入监测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定期进行营养评估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调整饮食以适应患者情况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0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营养支持团队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重点关注患者饮食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提供个性化营养建议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3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营养支持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4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5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科学营养方案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根据患者营养状况制定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保证营养摄入均衡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6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6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https://d.book118.com/308141122027006047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AECOPD护理教学查房</vt:lpstr>
      <vt:lpstr>目录</vt:lpstr>
      <vt:lpstr>第一章 概述</vt:lpstr>
      <vt:lpstr> </vt:lpstr>
      <vt:lpstr>AECOPD护理教学查房</vt:lpstr>
      <vt:lpstr>AECOPD护理教学查房的重要性</vt:lpstr>
      <vt:lpstr>第2章 AECOPD护理的基本原则</vt:lpstr>
      <vt:lpstr> </vt:lpstr>
      <vt:lpstr>床旁教学</vt:lpstr>
      <vt:lpstr>护理评估</vt:lpstr>
      <vt:lpstr>第3章 AECOPD护理的具体操作</vt:lpstr>
      <vt:lpstr> </vt:lpstr>
      <vt:lpstr>营养支持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2024-09-28T09:37:59.769</cp:lastPrinted>
  <dcterms:created xsi:type="dcterms:W3CDTF">2024-09-28T01:37:59Z</dcterms:created>
  <dcterms:modified xsi:type="dcterms:W3CDTF">2024-09-28T01:38:02Z</dcterms:modified>
</cp:coreProperties>
</file>