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C98ED-B079-4EE3-9BB3-80565C8D1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4B0F4-D6C5-4AE0-9934-F43F95A0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03BAD-7F0A-4323-8572-364D5FB4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E4A05-A8E3-4769-933C-DEBF6E8E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4CE49-987E-43AE-9B2C-4581F031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5ADFE-F0A4-4495-9D09-CAA07A187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165FC-0AA0-4DA9-81B1-76F7CFA3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6D9E6-F276-4C7A-8846-BD583226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4F992-10A7-4BAB-8C55-88A0A637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446FC-2C3F-4A57-8EC2-3452C8A6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5780A-8E8C-4929-87BC-EB38C9A7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1124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新能源汽车砍价师分析报告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新能源汽车砍价师的工作流程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新能源汽车砍价师的技能要求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新能源汽车砍价师的成功案例分析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分析新能源汽车砍价师的行业现状、发展趋势和未来前景，为相关企业和个人提供决策参考。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随着新能源汽车市场的快速发展，消费者对价格的关注度越来越高，砍价师这一职业应运而生。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本报告主要关注新能源汽车砍价师的行业概况、职业特点、发展前景等方面。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由于数据来源和时间限制，报告的分析可能存在一定的局限性和偏差。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新能源汽车砍价师是指在新能源汽车销售过程中，负责与厂商、经销商谈判，为客户争取最大优惠折扣的专业人员。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作为客户和销售方之间的桥梁，新能源汽车砍价师能够帮助客户了解市场行情，提供专业的砍价建议，并代表客户与销售方进行谈判，以实现双方利益的均衡。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定义和角色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了解新能源汽车市场的价格体系、政策动态、竞争格局等信息，为砍价提供依据。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根据客户的需求和预算，制定个性化的砍价方案。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掌握有效的谈判技巧，包括但不限于价格谈判、合同条款谈判等。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建立良好的客户关系，提高客户满意度和忠诚度。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工作内容和职责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目前新能源汽车市场正处于快速发展阶段，市场竞争激烈，价格体系较为混乱。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随着市场规模的扩大和竞争的加剧，新能源汽车砍价师的需求将逐渐增加。未来，行业将朝着更加规范化的方向发展，砍价师的职业地位和影响力也将得到提升。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新能源汽车砍价师的工作流程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了解市场行情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新能源汽车砍价师需要对市场上的新能源汽车品牌、型号、价格等信息进行收集和分析，了解市场行情和竞争对手的动态，为后续的砍价工作提供依据。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砍价师需要与客户进行充分的沟通，了解客户的购车需求、预算和期望，以便为客户提供更符合其需求的购车方案。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客户沟通与需求了解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根据客户的实际需求和预算，砍价师会提供专业的新能源汽车选择和配置建议，帮助客户更好地了解市场上的车型和性能，以便做出更明智的购车决策。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车辆选择与配置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价格谈判与成交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争取最优价格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砍价师的核心工作是进行价格谈判，通过与汽车销售商的沟通，争取为客户争取到最优的价格和其他优惠条件，促成交易的顺利完成。同时，砍价师还需要协助客户完成购车手续和后续服务。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新能源汽车砍价师的技能要求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具备敏锐的市场洞察力，能够及时掌握新能源汽车市场的动态和价格变化。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砍价师需要了解市场上的各种新能源汽车品牌、型号、配置以及价格走势，以便为客户提供合理的砍价建议。同时，他们还需要关注政策法规、行业趋势等因素，以便更好地把握市场变化。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市场敏感度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https://d.book118.com/308141124023006031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2024-09-07T23:00:09.654</cp:lastPrinted>
  <dcterms:created xsi:type="dcterms:W3CDTF">2024-09-07T15:00:09Z</dcterms:created>
  <dcterms:modified xsi:type="dcterms:W3CDTF">2024-09-07T15:00:11Z</dcterms:modified>
</cp:coreProperties>
</file>