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50BDC4A-7F3A-4DDA-BDA2-D351A568728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12A023-E41C-40D3-AC9E-7DED8B6B4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23C08-4007-43E6-9AD9-0700B80A2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B28A3C-22AF-4490-A076-014CAD109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FB1D9F-8B74-4F26-B4F7-7B0E5EFD8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686D0E-AE74-49FE-94F8-D2F48CACB7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A288F8-FBFE-4269-BD54-F82869FECB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ADB03F-3DDB-4A39-BE37-448BBA266C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5B46B-6BC9-4331-B9FE-B7FE8E1D51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63E21F-2039-4C7A-8F33-4F5CE408D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D5CCBB-763A-4434-A4B9-E4426954E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DCC10A-A739-4921-9A8B-BB58DCD89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D181EF5-FF9B-4218-BAF4-97E5A7367DB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26862DC-A9BF-49EF-B78F-DDF6FAB27FC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42075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人工智能技术提升教学培训服务质量</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8888" lnSpcReduction="10000"/>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人工智能技术在教学培训服务中的应用简介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人工智能技术在个性化学习中的应用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人工智能技术在教学内容开发中的应用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人工智能技术在教学评估与反馈中的应用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人工智能技术在学生辅导与咨询中的应用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人工智能技术在教学培训服务中的应用简介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人工智能技术是模拟、延伸和扩展人类智能的一种技术，涵盖了机器学习、自然语言处理等领域。在教学培训服务中，人工智能技术的应用将进一步提升服务质量和效率。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教学培训服务质量的重要性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直接关系到机构的声誉</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声誉</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影响机构的竞争力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竞争力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决定机构的发展方向</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发展</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人工智能技术在教学培训服务中的应用优势</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通过智能化工具提高工作效率</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提升效率</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根据学员需求提供个性化学习方案</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辅助教师进行更精细的教学管理</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智能辅助</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人工智能技术的前景展望</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人工智能技术在教学培训服务中的应用将带来更广阔的发展前景。个性化学习、智能辅助等方面的应用将进一步提升教学质量，为学员提供更好的学习体验。</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人工智能技术应用案例</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提供个性化学习辅助</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智能教辅系统</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自动化作业批改流程</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智能作业批改</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帮助教师快速评估学员表现</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智能评估工具</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11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定制课程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学习路径推荐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实时调整</a:t>
            </a:r>
            <a:endParaRPr lang="en-US" sz="1500" b="0" strike="noStrike" spc="-1">
              <a:solidFill>
                <a:srgbClr val="000000"/>
              </a:solidFill>
              <a:latin typeface="Arial"/>
            </a:endParaRPr>
          </a:p>
        </p:txBody>
      </p:sp>
      <p:sp>
        <p:nvSpPr>
          <p:cNvPr id="1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智能辅助</a:t>
            </a:r>
            <a:endParaRPr lang="en-US" sz="2200" b="0" strike="noStrike" spc="-1">
              <a:solidFill>
                <a:srgbClr val="000000"/>
              </a:solidFill>
              <a:latin typeface="Arial"/>
            </a:endParaRPr>
          </a:p>
        </p:txBody>
      </p:sp>
      <p:sp>
        <p:nvSpPr>
          <p:cNvPr id="12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教学资源推荐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课堂管理支持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学员跟踪</a:t>
            </a:r>
            <a:endParaRPr lang="en-US" sz="1500" b="0" strike="noStrike" spc="-1">
              <a:solidFill>
                <a:srgbClr val="000000"/>
              </a:solidFill>
              <a:latin typeface="Arial"/>
            </a:endParaRPr>
          </a:p>
        </p:txBody>
      </p:sp>
      <p:sp>
        <p:nvSpPr>
          <p:cNvPr id="1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智能评估</a:t>
            </a:r>
            <a:endParaRPr lang="en-US" sz="2200" b="0" strike="noStrike" spc="-1">
              <a:solidFill>
                <a:srgbClr val="000000"/>
              </a:solidFill>
              <a:latin typeface="Arial"/>
            </a:endParaRPr>
          </a:p>
        </p:txBody>
      </p:sp>
      <p:sp>
        <p:nvSpPr>
          <p:cNvPr id="12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学员表现分析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教学质量评估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在线测试工具</a:t>
            </a:r>
            <a:endParaRPr lang="en-US" sz="1500" b="0" strike="noStrike" spc="-1">
              <a:solidFill>
                <a:srgbClr val="000000"/>
              </a:solidFill>
              <a:latin typeface="Arial"/>
            </a:endParaRPr>
          </a:p>
        </p:txBody>
      </p:sp>
      <p:sp>
        <p:nvSpPr>
          <p:cNvPr id="12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人工智能技术与教学培训服务</a:t>
            </a:r>
            <a:endParaRPr lang="en-US" sz="3600" b="0" strike="noStrike" spc="-1">
              <a:solidFill>
                <a:schemeClr val="dk1"/>
              </a:solidFill>
              <a:latin typeface="Arial"/>
            </a:endParaRPr>
          </a:p>
        </p:txBody>
      </p:sp>
      <p:sp>
        <p:nvSpPr>
          <p:cNvPr id="1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提升效率</a:t>
            </a:r>
            <a:endParaRPr lang="en-US" sz="2200" b="0" strike="noStrike" spc="-1">
              <a:solidFill>
                <a:srgbClr val="000000"/>
              </a:solidFill>
              <a:latin typeface="Arial"/>
            </a:endParaRPr>
          </a:p>
        </p:txBody>
      </p:sp>
      <p:sp>
        <p:nvSpPr>
          <p:cNvPr id="12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智能化工具</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自动化流程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数据分析</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3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人工智能技术在教学培训服务中的应用为提升教育质量和效率带来了新的可能性。随着技术的不断发展，教育培训行业将迎来更多创新和变革。</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人工智能技术在个性化学习中的应用</a:t>
            </a:r>
            <a:endParaRPr lang="en-US" sz="3600" b="0" strike="noStrike" spc="-1">
              <a:solidFill>
                <a:schemeClr val="dk1"/>
              </a:solidFill>
              <a:latin typeface="Arial"/>
            </a:endParaRPr>
          </a:p>
        </p:txBody>
      </p:sp>
      <p:sp>
        <p:nvSpPr>
          <p:cNvPr id="1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个性化学习概念</a:t>
            </a:r>
            <a:endParaRPr lang="en-US" sz="3600" b="0" strike="noStrike" spc="-1">
              <a:solidFill>
                <a:schemeClr val="dk1"/>
              </a:solidFill>
              <a:latin typeface="Arial"/>
            </a:endParaRPr>
          </a:p>
        </p:txBody>
      </p:sp>
      <p:sp>
        <p:nvSpPr>
          <p:cNvPr id="13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个性化学习是根据学生的特点和需求为其量身定制学习计划和教学内容。通过个性化学习，学生可以按照自身的学习情况和兴趣进行学习，提升学习效果和兴趣。</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人工智能技术在个性化学习的应用</a:t>
            </a:r>
            <a:endParaRPr lang="en-US" sz="3600" b="0" strike="noStrike" spc="-1">
              <a:solidFill>
                <a:schemeClr val="dk1"/>
              </a:solidFill>
              <a:latin typeface="Arial"/>
            </a:endParaRPr>
          </a:p>
        </p:txBody>
      </p:sp>
      <p:sp>
        <p:nvSpPr>
          <p:cNvPr id="1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提供个性化的学习辅助和指导</a:t>
            </a:r>
            <a:endParaRPr lang="en-US" sz="2000" b="0" strike="noStrike" spc="-1">
              <a:solidFill>
                <a:srgbClr val="000000"/>
              </a:solidFill>
              <a:latin typeface="Arial"/>
            </a:endParaRPr>
          </a:p>
        </p:txBody>
      </p:sp>
      <p:sp>
        <p:nvSpPr>
          <p:cNvPr id="1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智能教辅系统</a:t>
            </a:r>
            <a:endParaRPr lang="en-US" sz="3000" b="0" strike="noStrike" spc="-1">
              <a:solidFill>
                <a:srgbClr val="000000"/>
              </a:solidFill>
              <a:latin typeface="Arial"/>
            </a:endParaRPr>
          </a:p>
        </p:txBody>
      </p:sp>
      <p:sp>
        <p:nvSpPr>
          <p:cNvPr id="1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分析学生的学习行为，为个性化学习提供数据支持</a:t>
            </a:r>
            <a:endParaRPr lang="en-US" sz="2000" b="0" strike="noStrike" spc="-1">
              <a:solidFill>
                <a:srgbClr val="000000"/>
              </a:solidFill>
              <a:latin typeface="Arial"/>
            </a:endParaRPr>
          </a:p>
        </p:txBody>
      </p:sp>
      <p:sp>
        <p:nvSpPr>
          <p:cNvPr id="1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学习行为分析</a:t>
            </a:r>
            <a:endParaRPr lang="en-US" sz="30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根据学生的学习情况和兴趣推荐适合的学习资源</a:t>
            </a:r>
            <a:endParaRPr lang="en-US" sz="2000" b="0" strike="noStrike" spc="-1">
              <a:solidFill>
                <a:srgbClr val="000000"/>
              </a:solidFill>
              <a:latin typeface="Arial"/>
            </a:endParaRPr>
          </a:p>
        </p:txBody>
      </p:sp>
      <p:sp>
        <p:nvSpPr>
          <p:cNvPr id="1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个性化推荐算法</a:t>
            </a:r>
            <a:endParaRPr lang="en-US" sz="3000" b="0" strike="noStrike" spc="-1">
              <a:solidFill>
                <a:srgbClr val="000000"/>
              </a:solidFill>
              <a:latin typeface="Arial"/>
            </a:endParaRPr>
          </a:p>
        </p:txBody>
      </p:sp>
      <p:sp>
        <p:nvSpPr>
          <p:cNvPr id="14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案例分享：智能题库系统</a:t>
            </a:r>
            <a:endParaRPr lang="en-US" sz="3500" b="0" strike="noStrike" spc="-1">
              <a:solidFill>
                <a:srgbClr val="000000"/>
              </a:solidFill>
              <a:latin typeface="Arial"/>
            </a:endParaRPr>
          </a:p>
        </p:txBody>
      </p:sp>
      <p:sp>
        <p:nvSpPr>
          <p:cNvPr id="14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案例分享：智能题库系统是利用人工智能技术建立个性化智能题库系统，提供定制化的学习资源。通过智能题库系统，学生可以根据自身需求和学习进度，选择合适的题目进行练习，提升学习效果。</a:t>
            </a:r>
            <a:endParaRPr lang="en-US" sz="2500" b="0" strike="noStrike" spc="-1">
              <a:solidFill>
                <a:srgbClr val="000000"/>
              </a:solidFill>
              <a:latin typeface="Arial"/>
            </a:endParaRPr>
          </a:p>
        </p:txBody>
      </p:sp>
      <p:sp>
        <p:nvSpPr>
          <p:cNvPr id="1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情感识别技术</a:t>
            </a:r>
            <a:endParaRPr lang="en-US" sz="2200" b="0" strike="noStrike" spc="-1">
              <a:solidFill>
                <a:srgbClr val="000000"/>
              </a:solidFill>
              <a:latin typeface="Arial"/>
            </a:endParaRPr>
          </a:p>
        </p:txBody>
      </p:sp>
      <p:sp>
        <p:nvSpPr>
          <p:cNvPr id="15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识别学生情感状态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个性化情感支持</a:t>
            </a:r>
            <a:endParaRPr lang="en-US" sz="1500" b="0" strike="noStrike" spc="-1">
              <a:solidFill>
                <a:srgbClr val="000000"/>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人工智能技术在个性化学习中的未来发展</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智能导师</a:t>
            </a:r>
            <a:endParaRPr lang="en-US" sz="2200" b="0" strike="noStrike" spc="-1">
              <a:solidFill>
                <a:srgbClr val="000000"/>
              </a:solidFill>
              <a:latin typeface="Arial"/>
            </a:endParaRPr>
          </a:p>
        </p:txBody>
      </p:sp>
      <p:sp>
        <p:nvSpPr>
          <p:cNvPr id="16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个性化教学指导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实时学习辅助</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在个性化学习中的应用对提升教学培训服务质量具有重要意义。通过智能教辅系统、个性化推荐算法和学习行为分析等技术，可以更好地满足学生的学习需求，提高教学效果。未来，随着智能导师和情感识别技术的发展，个性化学习将更加智能化和人性化。</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人工智能技术在教学内容开发中的应用</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教学内容开发的重要性</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设计合理的教学内容可以提高学生的学习效果</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提升学习效果</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有趣、生动的教学内容可以吸引学生的注意力</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吸引学生注意力</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精心设计的教学内容可以激发学生对知识的兴趣</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激发学习兴趣</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人工智能技术在教学内容开发中的角色</a:t>
            </a:r>
            <a:endParaRPr lang="en-US" sz="3600" b="0" strike="noStrike" spc="-1">
              <a:solidFill>
                <a:schemeClr val="dk1"/>
              </a:solidFill>
              <a:latin typeface="Arial"/>
            </a:endParaRPr>
          </a:p>
        </p:txBody>
      </p:sp>
      <p:sp>
        <p:nvSpPr>
          <p:cNvPr id="17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利用自然语言生成技术智能生成教学内容</a:t>
            </a:r>
            <a:endParaRPr lang="en-US" sz="2000" b="0" strike="noStrike" spc="-1">
              <a:solidFill>
                <a:srgbClr val="000000"/>
              </a:solidFill>
              <a:latin typeface="Arial"/>
            </a:endParaRPr>
          </a:p>
        </p:txBody>
      </p:sp>
      <p:sp>
        <p:nvSpPr>
          <p:cNvPr id="17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自然语言生成</a:t>
            </a:r>
            <a:endParaRPr lang="en-US" sz="3000" b="0" strike="noStrike" spc="-1">
              <a:solidFill>
                <a:srgbClr val="000000"/>
              </a:solidFill>
              <a:latin typeface="Arial"/>
            </a:endParaRPr>
          </a:p>
        </p:txBody>
      </p:sp>
      <p:sp>
        <p:nvSpPr>
          <p:cNvPr id="18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通过虚拟实验室技术为学生提供实践操作环境</a:t>
            </a:r>
            <a:endParaRPr lang="en-US" sz="2000" b="0" strike="noStrike" spc="-1">
              <a:solidFill>
                <a:srgbClr val="000000"/>
              </a:solidFill>
              <a:latin typeface="Arial"/>
            </a:endParaRPr>
          </a:p>
        </p:txBody>
      </p:sp>
      <p:sp>
        <p:nvSpPr>
          <p:cNvPr id="18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虚拟实验室</a:t>
            </a:r>
            <a:endParaRPr lang="en-US" sz="3000" b="0" strike="noStrike" spc="-1">
              <a:solidFill>
                <a:srgbClr val="000000"/>
              </a:solidFill>
              <a:latin typeface="Arial"/>
            </a:endParaRPr>
          </a:p>
        </p:txBody>
      </p:sp>
      <p:sp>
        <p:nvSpPr>
          <p:cNvPr id="18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优化设计质量</a:t>
            </a:r>
            <a:endParaRPr lang="en-US" sz="2200" b="0" strike="noStrike" spc="-1">
              <a:solidFill>
                <a:srgbClr val="000000"/>
              </a:solidFill>
              <a:latin typeface="Arial"/>
            </a:endParaRPr>
          </a:p>
        </p:txBody>
      </p:sp>
      <p:sp>
        <p:nvSpPr>
          <p:cNvPr id="18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实时教学数据分析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教学内容更新反馈</a:t>
            </a:r>
            <a:endParaRPr lang="en-US" sz="1500" b="0" strike="noStrike" spc="-1">
              <a:solidFill>
                <a:srgbClr val="000000"/>
              </a:solidFill>
              <a:latin typeface="Arial"/>
            </a:endParaRPr>
          </a:p>
        </p:txBody>
      </p:sp>
      <p:sp>
        <p:nvSpPr>
          <p:cNvPr id="1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增强互动体验</a:t>
            </a:r>
            <a:endParaRPr lang="en-US" sz="2200" b="0" strike="noStrike" spc="-1">
              <a:solidFill>
                <a:srgbClr val="000000"/>
              </a:solidFill>
              <a:latin typeface="Arial"/>
            </a:endParaRPr>
          </a:p>
        </p:txBody>
      </p:sp>
      <p:sp>
        <p:nvSpPr>
          <p:cNvPr id="19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虚拟实验模拟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个性化学习反馈</a:t>
            </a:r>
            <a:endParaRPr lang="en-US" sz="1500" b="0" strike="noStrike" spc="-1">
              <a:solidFill>
                <a:srgbClr val="000000"/>
              </a:solidFill>
              <a:latin typeface="Arial"/>
            </a:endParaRPr>
          </a:p>
        </p:txBody>
      </p:sp>
      <p:sp>
        <p:nvSpPr>
          <p:cNvPr id="1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智能评估系统</a:t>
            </a:r>
            <a:endParaRPr lang="en-US" sz="2200" b="0" strike="noStrike" spc="-1">
              <a:solidFill>
                <a:srgbClr val="000000"/>
              </a:solidFill>
              <a:latin typeface="Arial"/>
            </a:endParaRPr>
          </a:p>
        </p:txBody>
      </p:sp>
      <p:sp>
        <p:nvSpPr>
          <p:cNvPr id="19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自动化作业批改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学习成绩数据分析</a:t>
            </a:r>
            <a:endParaRPr lang="en-US" sz="1500" b="0" strike="noStrike" spc="-1">
              <a:solidFill>
                <a:srgbClr val="000000"/>
              </a:solidFill>
              <a:latin typeface="Arial"/>
            </a:endParaRPr>
          </a:p>
        </p:txBody>
      </p:sp>
      <p:sp>
        <p:nvSpPr>
          <p:cNvPr id="19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案例分享：智能教学设计平台</a:t>
            </a:r>
            <a:endParaRPr lang="en-US" sz="3600" b="0" strike="noStrike" spc="-1">
              <a:solidFill>
                <a:schemeClr val="dk1"/>
              </a:solidFill>
              <a:latin typeface="Arial"/>
            </a:endParaRPr>
          </a:p>
        </p:txBody>
      </p:sp>
      <p:sp>
        <p:nvSpPr>
          <p:cNvPr id="1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提升设计效率</a:t>
            </a:r>
            <a:endParaRPr lang="en-US" sz="2200" b="0" strike="noStrike" spc="-1">
              <a:solidFill>
                <a:srgbClr val="000000"/>
              </a:solidFill>
              <a:latin typeface="Arial"/>
            </a:endParaRPr>
          </a:p>
        </p:txBody>
      </p:sp>
      <p:sp>
        <p:nvSpPr>
          <p:cNvPr id="19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自动化生成教学大纲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个性化学习路径推荐</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https://d.book118.com/308142075010006050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人工智能技术提升教学培训服务质量</vt:lpstr>
      <vt:lpstr>目录</vt:lpstr>
      <vt:lpstr>第1章 人工智能技术在教学培训服务中的应用简介</vt:lpstr>
      <vt:lpstr> </vt:lpstr>
      <vt:lpstr>教学培训服务质量的重要性</vt:lpstr>
      <vt:lpstr>人工智能技术在教学培训服务中的应用优势</vt:lpstr>
      <vt:lpstr> </vt:lpstr>
      <vt:lpstr>人工智能技术应用案例</vt:lpstr>
      <vt:lpstr>人工智能技术与教学培训服务</vt:lpstr>
      <vt:lpstr>结语</vt:lpstr>
      <vt:lpstr>第2章 人工智能技术在个性化学习中的应用</vt:lpstr>
      <vt:lpstr>个性化学习概念</vt:lpstr>
      <vt:lpstr>人工智能技术在个性化学习的应用</vt:lpstr>
      <vt:lpstr> </vt:lpstr>
      <vt:lpstr>人工智能技术在个性化学习中的未来发展</vt:lpstr>
      <vt:lpstr>总结</vt:lpstr>
      <vt:lpstr>第3章 人工智能技术在教学内容开发中的应用</vt:lpstr>
      <vt:lpstr>教学内容开发的重要性</vt:lpstr>
      <vt:lpstr>人工智能技术在教学内容开发中的角色</vt:lpstr>
      <vt:lpstr>案例分享：智能教学设计平台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2024-09-29T14:43:13.140</cp:lastPrinted>
  <dcterms:created xsi:type="dcterms:W3CDTF">2024-09-29T06:43:13Z</dcterms:created>
  <dcterms:modified xsi:type="dcterms:W3CDTF">2024-09-29T06:43:15Z</dcterms:modified>
</cp:coreProperties>
</file>