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8BDBC-B3D0-4D98-A9B7-BB716D624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91D98-7687-43BE-B7B5-03F003CE4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3FF00-8917-462E-92E2-6CCC6B578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95C88-0ACC-4416-9761-8489B1CD3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34C917-1648-4D92-9B3E-034FEFC69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F3D2E-1760-4A55-963F-4A0F249BA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C60308-3D0D-43E0-AC85-6E21CBB2F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80261-BC55-4D52-8C47-FA1B1A038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308BC-C69D-4AF9-8E4C-AA7B3D8E7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85EB6-8355-4D0A-8715-E10D1148A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2A44A-AB75-456D-A2D0-6EE3FE4AE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4211207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平面设计行业环境发展现状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政策法规与行业标准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技术创新与应用趋势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人才需求与教育培养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行业挑战与机遇并存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58" b="3205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125" r="512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平面设计特点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平面设计具有视觉冲击力、信息传达准确、艺术性与实用性相结合等特点。它广泛应用于广告、包装、出版、品牌形象设计等领域，是现代商业传播的重要手段。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平面设计定义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平面设计是一种通过视觉元素（如文字、图形、色彩、排版等）的创意组合，传达信息、表达思想、促进交流的视觉艺术形式。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平面设计定义及特点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面设计的起源可以追溯到古代文明时期，如古埃及、古希腊和古罗马的壁画、雕刻等。随着印刷术的发明和工业革命的到来，平面设计逐渐发展成为一门独立的学科。20世纪初，现代主义设计运动兴起，推动了平面设计的现代化进程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平面设计起步较晚，但发展迅速。20世纪80年代，随着改革开放的深入和市场经济的发展，中国平面设计行业开始崛起。90年代以后，中国平面设计行业进入快速发展阶段，涌现出了一批优秀的平面设计师和作品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国外发展历程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国内发展历程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国内外发展历程回顾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根据市场调查机构的数据，全球平面设计市场规模不断扩大，其中亚洲市场增长尤为迅速。中国作为亚洲最大的经济体之一，平面设计市场规模庞大，且呈持续增长趋势。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随着数字化技术的不断发展和普及，平面设计的应用领域不断拓展，市场需求持续增长。预计未来几年，中国平面设计市场将继续保持快速增长态势。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当前市场规模与增长速度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政策法规与行业标准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《广告法》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规范广告行业，对平面广告的设计、发布、内容等进行明确规定，确保广告的真实性、合法性。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《商标法》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保护商标权益，对商标的设计、注册、使用等进行规范，维护市场秩序和公平竞争。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《中华人民共和国著作权法》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保护平面设计师的原创作品，明确著作权的归属、使用、转让等规定，为设计师提供法律保障。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国家相关政策法规解读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行业标准规范及认证体系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平面设计行业有一系列的标准规范，如色彩管理、字体使用、排版规则等，这些标准有助于提高设计作品的专业性和一致性。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认证体系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部分国家和地区设立了平面设计相关的认证体系，如Adobe认证设计师等，这些认证可以证明设计师的专业技能和经验。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548" b="1954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保护创新成果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知识产权制度可以保护平面设计师的创新成果，防止他人未经授权使用或抄袭，从而激发设计师的创新积极性。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促进公平竞争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在知识产权保护下，设计师可以凭借自身创意和实力参与市场竞争，避免恶意抄袭和低价竞争对行业的伤害。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提升行业形象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强化知识产权保护有助于提高平面设计行业的整体形象和声誉，使行业更加健康、有序发展。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大型设计公司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拥有完善的团队和资源优势，能够提供全方位的设计服务，通常服务于大型企业或品牌。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中小型设计公司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专注于某一领域或行业，提供个性化的设计服务，灵活性较高。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自由设计师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以个人或小团队形式存在，具有独特的设计风格和创意，通常服务于小型企业或个人客户。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主要参与者类型及特点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大型设计公司占据市场主导地位，拥有较多的市场份额，特别是在高端市场和大型项目方面。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中小型设计公司和自由设计师在市场上也有一定份额，通常在中低端市场和细分领域表现较为活跃。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1148379" y="3359274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926285" y="3137181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04193" y="2915088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82100" y="2692994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260006" y="2470901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037913" y="2248808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815819" y="2026715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593727" y="1804622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71633" y="1582528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49540" y="1360435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927447" y="1138342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市场份额分布情况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https://d.book118.com/308142112071006036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2024-09-15T21:43:18.237</cp:lastPrinted>
  <dcterms:created xsi:type="dcterms:W3CDTF">2024-09-15T13:43:18Z</dcterms:created>
  <dcterms:modified xsi:type="dcterms:W3CDTF">2024-09-15T13:43:20Z</dcterms:modified>
</cp:coreProperties>
</file>