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5193E-F389-41E0-8F72-AA7E58DBC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B34CE-6A4A-4B16-9355-9088454C3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11E6C-0B72-4B56-92A3-0CC9E1927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C791D-83A6-4576-B40E-A24021396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CD835A-5B44-484E-9706-1203C9BB2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E86539-CE52-48B2-BB82-D59DFBB3D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E5428E-E452-4C12-A108-B7FB0653C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CD657-821E-414B-A6EC-52531375A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18ED2-C1FC-4059-A41A-911D9C65A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41F39-6119-4027-B83E-0AFACD24E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8944D-587A-4198-A01F-A0B55DA46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43104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电子产品零售商销售技巧训练提高产品附加销售能力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了解客户需求与偏好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产品知识与卖点提炼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销售技巧与策略应用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附加销售实战演练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团队协作与激励机制建设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针对电子产品零售商的销售人员，通过专业的销售技巧训练，提高其销售能力和服务水平。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增加销售业绩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随着电子产品市场的不断变化，销售人员需要掌握更多的销售技巧和产品知识，以适应市场需求。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通过提高销售人员的附加销售能力，增加销售业绩，提升公司整体收益。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增加销售额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提高公司收益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附加销售的重要性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通过附加销售，销售人员可以在单次交易中销售更多的产品或服务，从而增加销售额。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提供附加产品或服务可以满足客户的更多需求，提升客户满意度。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通过附加销售，可以与客户建立更紧密的关系，增强客户黏性，促进再次购买。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附加销售可以带来额外的利润，提高公司的整体收益。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了解客户需求与偏好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通过主动与客户交流，了解他们对电子产品的具体需求，如功能、性能、品牌等方面的要求。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询问客户需求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认真听取客户对产品的看法和建议，从中发现潜在的需求和改进空间。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倾听客户意见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根据客户的需求和预算，为客户提供专业的电子产品购买建议，帮助他们更好地选择适合自己的产品。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主动沟通，发掘潜在需求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分析客户购买历史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了解客户过去的购买记录，分析他们的购买偏好和消费习惯，为个性化推荐提供依据。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关注客户反馈和评价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留意客户对购买产品的反馈和评价，及时发现并解决潜在问题，提高客户满意度。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观察客户浏览和询问的产品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注意客户在店内浏览和询问的产品类型、品牌和价格等信息，以分析他们的购买意向和预算。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观察客户行为，分析购买动机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建立详细的客户档案，包括基本信息、购买历史、产品偏好等，以便更好地了解客户需求。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记录客户信息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根据客户档案中的信息，为客户提供个性化的电子产品推荐，提高购买率和客户满意度。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个性化产品推荐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定期回访客户，了解他们对产品的使用情况和满意度，并提供必要的关怀和支持，增强客户忠诚度。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定期回访和关怀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建立客户档案，个性化推荐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产品知识与卖点提炼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熟练掌握电子产品基本知识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电子产品分类与功能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了解不同种类的电子产品，如手机、电脑、平板等，并掌握它们的基本功能和特点。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技术参数与性能指标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熟悉电子产品的技术参数和性能指标，如处理器速度、内存大小、屏幕分辨率等，以便为客户提供准确的产品信息。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行业趋势与新品动态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关注电子产品行业的最新趋势和新品动态，以便及时向客户推荐最新的产品和技术。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收集并分析竞品的信息，包括产品特点、价格、市场份额等，以便找出自己产品与竞品的差异和优势。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竞品分析与比较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关注客户对竞品的反馈和评价，了解竞品在实际使用中的优缺点，以便更好地满足客户需求。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客户反馈与评价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通过市场调研和数据分析，了解竞品在市场上的表现和趋势，为自己的销售策略提供有力支持。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市场调研与数据分析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深入了解竞品优劣势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客户需求与痛点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深入了解客户的需求和痛点，将产品的特点和优势与客户的需求相结合，提炼出产品的独特卖点。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产品特点与优势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总结自己产品的独特特点和优势，如高性能、创新技术、人性化设计等，以便向客户展示产品的价值所在。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价值呈现与宣传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通过有效的宣传和推广手段，将产品的独特卖点和价值呈现给客户，提高客户对产品的认知度和购买意愿。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提炼产品独特卖点与价值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销售技巧与策略应用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使用具有吸引力的开场白，如提及新品上市、限时优惠等，激发顾客的好奇心。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引起顾客兴趣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通过热情、真诚的态度和专业的产品知识，赢得顾客的信任，为后续销售打下基础。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运用开放式问题了解顾客需求，如询问购买预算、使用场景等，以便推荐合适的产品。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引导顾客需求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有效开场白与引导话术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https://d.book118.com/308143104006006036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2024-09-15T03:35:58.989</cp:lastPrinted>
  <dcterms:created xsi:type="dcterms:W3CDTF">2024-09-14T19:35:59Z</dcterms:created>
  <dcterms:modified xsi:type="dcterms:W3CDTF">2024-09-14T19:36:01Z</dcterms:modified>
</cp:coreProperties>
</file>