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4E5C58-B2D1-4B29-9B78-605CEC086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8E3494-577C-457F-A34C-AB9DBE8FA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A91837-5A4A-4E1E-8381-5ADF8703F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9065EB-2810-4D42-8D6C-9F2A82CC9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CE85D2-DE8E-42CE-A98C-91203680E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5DE972-E97F-42E9-9E53-6CE5DAB21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2BE871-8CF3-432D-B8BF-29FB3450A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401804-DCC2-4BEF-9D47-8F3079315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BA13A8-BADF-427C-BBDB-56D2E87E2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B58FDF-EE42-4B5C-952E-C21D7979E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A8CDF9-D642-4747-A94D-79376DC2C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1431040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智能垃圾分类系统的成本评估与预算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成本评估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预算制定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成本与预算分析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风险与不确定性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随着城市化进程的加速，垃圾处理成为日益严峻的问题。智能垃圾分类系统通过技术手段提高分类效率，有助于缓解垃圾处理压力。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应对垃圾处理挑战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智能垃圾分类系统作为环保产业的一部分，其成本评估与预算对于推动产业发展、引导社会资本投入具有重要意义。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推动环保产业发展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智能垃圾分类系统的实施有助于提高城市管理水平，改善居民生活环境，提升城市形象。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提升城市管理水平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167" r="18167"/>
          <a:stretch>
            <a:fillRect/>
          </a:stretch>
        </p:blipFill>
        <p:spPr>
          <a:xfrm>
            <a:off x="7676036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包括硬件设备、软件开发、系统集成等方面的投入成本。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系统建设成本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运营成本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经济效益评估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社会效益评估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包括人员工资、设备维护、能源消耗等日常运营所需的成本。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对智能垃圾分类系统带来的经济效益进行评估，如垃圾减量、资源回收等方面的收益。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评估智能垃圾分类系统对环境保护、城市形象提升等方面的贡献。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硬件设备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包括智能垃圾桶、传感器、摄像头、称重设备等，用于实现垃圾分类、识别和计量等功能。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软件系统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包括图像识别、数据分析、云计算等技术，用于实现垃圾分类的自动化、智能化和远程管理。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通讯网络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包括物联网、互联网等通讯技术，用于实现设备之间的数据传输和信息共享。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系统组成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投放垃圾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自动识别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分类处理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数据统计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工作原理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通过传感器和摄像头等设备，自动识别垃圾的种类和重量等信息。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根据识别结果，将不同种类的垃圾分别送至相应的处理设备中，如可回收物、有害垃圾、湿垃圾和干垃圾等。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对分类处理后的垃圾进行数据统计和分析，为后续的垃圾处理和资源回收提供依据。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用户将垃圾投放至智能垃圾桶中。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学校医院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在学校和医院等公共场所设置智能垃圾分类系统，引导学生和医护人员养成垃圾分类的好习惯。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工业园区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在工业园区等企业集中区域设置智能垃圾分类系统，实现工业垃圾的减量化、资源化和无害化处理。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商业中心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在商业中心等人流密集区域设置智能垃圾分类系统，提高垃圾分类的覆盖率和准确率。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居民小区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在居民小区中设置智能垃圾分类系统，方便居民投放垃圾，提高垃圾分类效率。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应用场景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成本评估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包括智能垃圾桶、传感器、摄像头、控制系统等设备的购置费用。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硬件设备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包括垃圾分类算法、数据分析系统、用户界面等软件的开发或购买费用。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软件系统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设备成本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运营成本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人力成本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包括系统运营、维护、数据分析等人员的工资和福利费用。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电力成本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智能垃圾分类系统需要消耗一定的电力，包括设备运行、数据传输等方面的费用。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包括设备故障维修、定期保养等方面的费用。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设备维护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包括软件系统升级、漏洞修复、数据备份等方面的费用。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系统维护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维护成本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硬件升级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随着技术的不断进步，可能需要更换更先进的硬件设备，以适应更高的处理需求和更好的用户体验。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软件升级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随着垃圾分类标准的不断更新和用户需求的不断变化，可能需要升级软件系统，以提高分类准确性和用户满意度。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升级成本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预算制定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制定详细的成本计划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根据项目进度和实际需求，制定各项费用的详细计划，确保资金的合理分配和有效使用。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设定预期的回报率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根据项目风险和市场前景，设定合理的投资回报率，作为项目决策和资金筹措的重要依据。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确定项目总投资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明确智能垃圾分类系统从研发到运营所需的总投资，包括设备购置、软件开发、人力成本、市场推广等各方面的费用。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预算目标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https://d.book118.com/308143104014006032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2024-09-09T08:36:27.220</cp:lastPrinted>
  <dcterms:created xsi:type="dcterms:W3CDTF">2024-09-09T00:36:27Z</dcterms:created>
  <dcterms:modified xsi:type="dcterms:W3CDTF">2024-09-09T00:36:29Z</dcterms:modified>
</cp:coreProperties>
</file>