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5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3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F9A54-EB5F-4C26-B3D9-BA6C1AC27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02D82-F998-423A-9315-2696A4A90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27C46-7B02-4416-9876-4C7C6F7FD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98D87-901C-4D59-9980-1781FD50F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122BFF-4BD1-4EB3-ACB0-D0F1593C6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3B375B-EEF7-4DDA-8194-A4D6EFCC9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CD84CC-82E0-4380-B637-26A32FDC3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634FE-773E-4804-B575-C282C01C8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52FCD-E683-444C-8686-1B71C04B5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290DE-D51D-4CE9-BE34-F9C284FBF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4FE46-2B9E-431D-B375-5406A9213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40" r:id="rId2"/>
    <p:sldLayoutId id="2147486041" r:id="rId3"/>
    <p:sldLayoutId id="2147486042" r:id="rId4"/>
    <p:sldLayoutId id="2147486043" r:id="rId5"/>
    <p:sldLayoutId id="2147486044" r:id="rId6"/>
    <p:sldLayoutId id="2147486045" r:id="rId7"/>
    <p:sldLayoutId id="2147486046" r:id="rId8"/>
    <p:sldLayoutId id="2147486047" r:id="rId9"/>
    <p:sldLayoutId id="2147486048" r:id="rId10"/>
    <p:sldLayoutId id="214748604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02302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13花钟课件21[101优秀PPT]小学三年级语文下册同步教学(部编版)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50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6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课程介绍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花钟基础知识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66"/>
          <p:cNvCxnSpPr/>
          <p:nvPr>
            <p:custDataLst>
              <p:tags r:id="rId14"/>
            </p:custDataLst>
          </p:nvPr>
        </p:nvCxnSpPr>
        <p:spPr>
          <a:xfrm flipH="1" flipV="1">
            <a:off x="3133725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课文内容解析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6303645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教学方法与技巧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8"/>
          <p:cNvCxnSpPr/>
          <p:nvPr>
            <p:custDataLst>
              <p:tags r:id="rId20"/>
            </p:custDataLst>
          </p:nvPr>
        </p:nvCxnSpPr>
        <p:spPr>
          <a:xfrm flipH="1" flipV="1">
            <a:off x="9472930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课堂互动环节设计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81"/>
          <p:cNvCxnSpPr/>
          <p:nvPr>
            <p:custDataLst>
              <p:tags r:id="rId23"/>
            </p:custDataLst>
          </p:nvPr>
        </p:nvCxnSpPr>
        <p:spPr>
          <a:xfrm flipH="1" flipV="1">
            <a:off x="8080375" y="426466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7446010" y="418973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08.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8176260" y="4264660"/>
            <a:ext cx="26587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教学反思与改进建议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9" name="直接连接符 77"/>
          <p:cNvCxnSpPr/>
          <p:nvPr>
            <p:custDataLst>
              <p:tags r:id="rId26"/>
            </p:custDataLst>
          </p:nvPr>
        </p:nvCxnSpPr>
        <p:spPr>
          <a:xfrm flipH="1" flipV="1">
            <a:off x="4256405" y="426466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4" name="序号"/>
          <p:cNvSpPr txBox="1"/>
          <p:nvPr>
            <p:custDataLst>
              <p:tags r:id="rId27"/>
            </p:custDataLst>
          </p:nvPr>
        </p:nvSpPr>
        <p:spPr>
          <a:xfrm>
            <a:off x="3622040" y="418973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6" name="标题"/>
          <p:cNvSpPr txBox="1"/>
          <p:nvPr>
            <p:custDataLst>
              <p:tags r:id="rId28"/>
            </p:custDataLst>
          </p:nvPr>
        </p:nvSpPr>
        <p:spPr>
          <a:xfrm>
            <a:off x="4352290" y="4264660"/>
            <a:ext cx="26587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课外拓展活动建议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https://d.book118.com/315002302201011042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8_1"/>
  <p:tag name="KSO_WM_UNIT_INDEX" val="1_8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8_2"/>
  <p:tag name="KSO_WM_UNIT_INDEX" val="1_8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7_1"/>
  <p:tag name="KSO_WM_UNIT_INDEX" val="1_7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7_2"/>
  <p:tag name="KSO_WM_UNIT_INDEX" val="1_7_2"/>
  <p:tag name="KSO_WM_UNIT_LAYERLEVEL" val="1_1_1"/>
  <p:tag name="KSO_WM_UNIT_SUBTYPE" val="d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  <p:tag name="KSO_WM_UNIT_VALUE" val="24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8"/>
  <p:tag name="KSO_WM_SLIDE_INDEX" val="8"/>
  <p:tag name="KSO_WM_SLIDE_ITEM_CNT" val="8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13花钟课件21[101优秀PPT]小学三年级语文下册同步教学(部编版)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2024-09-03T18:30:45.612</cp:lastPrinted>
  <dcterms:created xsi:type="dcterms:W3CDTF">2024-09-03T10:30:45Z</dcterms:created>
  <dcterms:modified xsi:type="dcterms:W3CDTF">2024-09-03T10:30:48Z</dcterms:modified>
</cp:coreProperties>
</file>