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D6DBF4-32D3-4EF2-ABCE-CE10EFAC13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29BC39-7025-4786-844A-C99232569D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9558C0-DB2B-412B-ACDA-41BDA8C4DD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57F613-AC44-4E3C-996B-AC88433626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BC1DF4-72DD-4042-BD19-9BD5D0F1E2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9F330F8-CB0F-4AF6-A063-658C8C6130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3C5A5C6-5370-4291-9A4C-E7CDA4FF2A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2366FB-77FE-4265-91C6-C600840429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4661F9-1099-470B-ABA7-BD6B3CEFEF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7876E9-61C5-4A72-B230-BA465BF0DE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D6C16D-EE8E-45E9-B538-1EE08C09EC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5004140313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中医养生调理内分泌的技巧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中医对内分泌系统的认识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养生调理内分泌的基本原则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常用的养生方法调理内分泌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不同人群的养生调理内分泌方案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养生调理内分泌的实践与效果评估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阐述中医养生对内分泌的调理作用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中医养生注重整体平衡和内在调和，通过调整生活方式、饮食习惯、运动锻炼等多方面，可以达到调理内分泌、促进身体健康的目的。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应对现代生活中内分泌问题的挑战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现代生活节奏快、压力大，容易导致内分泌系统紊乱，引发各种健康问题。中医养生提供了一种有效的调理方法，帮助人们应对这些挑战。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内分泌系统的重要性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内分泌系统是人体内的重要调节系统之一，通过分泌各种激素调节身体的生理功能，维持内环境的稳定。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养生对内分泌的积极影响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中医养生强调顺应自然、调节阴阳平衡，通过合理饮食、适度运动、保持良好作息等方式，可以促进内分泌系统的正常运作，提高身体的免疫力。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内分泌失调的危害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内分泌失调会导致多种健康问题，如月经失调、肥胖、糖尿病、甲状腺疾病等。中医养生通过调理内分泌，可以预防和治疗这些疾病，保持身体健康。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内分泌系统与养生的关系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中医对内分泌系统的认识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中医认为内分泌系统与气血津液密切相关，内分泌腺分泌的激素可视为气血津液的一部分，其调节功能依赖于气血津液的充盈与平衡。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内分泌与气血津液的关系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中医将内分泌腺归属于脏腑范畴，如甲状腺与肝、肾相关，肾上腺与肾相关，垂体与脑相关等。脏腑功能失调可导致内分泌异常。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脏腑与内分泌的联系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内分泌系统的中医概念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辨证分型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根据临床症状和体征，内分泌失调可分为肝郁气滞、脾虚湿困、肾阴虚损等证型。不同证型的内分泌失调具有不同的病因、病机和治法。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辨病与辨证相结合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中医在治疗内分泌失调时，既注重辨病，明确疾病的诊断，又强调辨证，根据患者的具体病情和个体差异进行针对性治疗。通过辨病与辨证相结合，实现个体化治疗，提高疗效。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内分泌失调的中医辨证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养生调理内分泌的基本原则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中医认为人体健康的关键在于阴阳平衡。内分泌系统作为调节机体生理功能的重要系统，其平衡也依赖于阴阳的协调。通过调整饮食、作息等方面，可以平衡阴阳，从而改善内分泌状况。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滋阴降火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针对阴虚火旺的内分泌失调患者，中医养生注重滋阴降火。建议食用具有滋阴功效的食物如百合、银耳等，同时避免辛辣刺激性食物，以减轻症状。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阴平阳秘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平衡阴阳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调整脏腑功能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中医认为肝主疏泄，调畅气机。内分泌失调患者往往存在肝郁气滞的情况，因此疏肝理气成为调理内分泌的重要手段。可以通过食用疏肝食物如山楂、菊花等，以及进行适量运动来缓解症状。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疏肝理气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脾胃为后天之本，气血生化之源。内分泌失调患者脾胃功能较弱，容易出现食欲不振、消化不良等症状。中医养生强调健脾和胃，建议食用易消化、健脾胃的食物如山药、薏米等。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健脾和胃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四季养生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中医养生强调顺应自然规律，根据四季变化调整养生方法。春季养肝，夏季养心，秋季养肺，冬季养肾。内分泌失调患者可根据季节变化选择相应的养生方法，如春季食用养肝食物，夏季保持心情愉悦等。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昼夜节律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人体内分泌系统具有昼夜节律性，中医养生提倡顺应昼夜节律进行调理。保持规律的作息时间，避免熬夜和过度劳累，有助于内分泌系统的平衡。同时，根据昼夜节律合理安排饮食和运动也很重要。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顺应自然规律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常用的养生方法调理内分泌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https://d.book118.com/315004140313011044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2024-09-07T10:02:51.377</cp:lastPrinted>
  <dcterms:created xsi:type="dcterms:W3CDTF">2024-09-07T02:02:51Z</dcterms:created>
  <dcterms:modified xsi:type="dcterms:W3CDTF">2024-09-07T02:02:53Z</dcterms:modified>
</cp:coreProperties>
</file>