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7E7295-9913-4124-8857-514A1C20D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E2E7B-00F8-474C-B6C5-35E6B3059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B1AB75-806C-49CC-9820-D3CB86656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B36A0C-2CC7-4F9E-A848-F90315893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CADA76-4633-4B2C-9B2E-E74E78EEB7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31173D-569C-41FB-A235-00D1EB7C23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10ED85-77DA-414B-9856-AAD534C5AC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7025A3-F014-46E1-9F31-EF17082B5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5300AF-88FD-40C9-A508-697917922E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FFAEA-8942-46B9-BA93-BB7893C2C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289BE7-B8A4-46E4-908B-38FE8E97C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0042132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膝关节置换护理教学查房PPT课件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膝关节置换手术简介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术前准备与护理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术后护理与康复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个案分享与讨论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膝关节置换术后生活指导</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膝关节置换手术简介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394" r="323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膝关节置换手术是一种通过人工材料替换病变的膝关节软骨和部分骨骼，以缓解疼痛、改善关节功能的治疗方法。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手术定义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主要目的是缓解膝关节疼痛，改善关节功能，提高患者的生活质量。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手术目的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手术通常在全身麻醉或硬膜外麻醉下进行，患者取仰卧位，患肢放置在手术台上的软垫上。</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麻醉与体位</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清洗伤口，缝合肌肉和筋膜，最后缝合皮肤。</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缝合伤口</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根据手术需要，选择前侧或后侧切口，切开皮肤和皮下组织，分离肌肉和筋膜。</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手术切口</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根据术前影像学测量结果，切除病变的关节面和部分骨骼，打磨至合适的光滑平面。</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截骨与打磨</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将人工膝关节假体安装到打磨好的骨骼上，确认假体的位置和稳定性。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安装人工关节</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手术过程简述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手术后，患者的膝关节疼痛通常会得到显著缓解，关节功能也有所改善。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手术效果</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术后需进行康复训练，定期复查，注意预防感染和血栓形成等并发症。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手术效果与注意事项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术前准备与护理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对患者进行全面的身体检查，评估患者的健康状况，确定手术的可行性。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术前准备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预防感染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根据患者的具体情况，制定个性化的手术计划，并准备好手术所需的各种器械和药物。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确保手术室和手术器械的清洁和消毒，以降低感染的风险。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术前评估与准备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对患者进行心理疏导，缓解其紧张、焦虑的情绪，增强其对手术的信心。</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625" r="21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心理疏导</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与患者及其家属进行充分的沟通交流，解答他们的疑问，消除他们的顾虑。</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沟通交流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为患者提供必要的支持和鼓励，帮助其度过手术难关。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提供支持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术后康复训练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向患者介绍术后康复训练的重要性、方法和注意事项，帮助患者更好地进行术后康复。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生活方式调整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指导患者在术后改变不良的生活习惯，如减轻体重、调整饮食等，以促进康复。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膝关节置换手术的基本知识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向患者介绍膝关节置换手术的基本原理、手术过程、术后恢复等方面的知识。</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术前教育内容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术后护理与康复</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https://d.book118.com/315004213210011041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2024-09-02T05:23:37.101</cp:lastPrinted>
  <dcterms:created xsi:type="dcterms:W3CDTF">2024-09-01T21:23:37Z</dcterms:created>
  <dcterms:modified xsi:type="dcterms:W3CDTF">2024-09-01T21:23:38Z</dcterms:modified>
</cp:coreProperties>
</file>