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5FC82-929A-455D-8D07-04B5840F1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44026-2909-4D22-B416-056E76E24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AA5E2-EECE-4A76-8095-4523D22E5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1F386-DDAE-41CD-8F6A-CEA79CACF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E9E170-2A5C-4E62-A1FF-D146F9F6F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A81619-1C75-4513-B51B-6A21D9948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F05887-DFC5-479D-8ECC-FB349DEE6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832D9-4E4C-49D1-97FC-FBF22FAD5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790F9-9129-4D35-A573-01133547E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660A8-05B6-445A-A6BA-E52510465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468F4-ADE1-429D-BA94-8B8447517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04320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护理教学创新方法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传统护理教学方法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现代护理教学创新方法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创新教学方法的应用与效果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面临的挑战与未来发展方向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5" r="21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随着医疗技术的进步和人们对健康需求的提高，护理行业面临着更高的要求和挑战。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传统的护理教学方法往往侧重于理论知识的传授，缺乏实践性和创新性，难以满足现代护理教育的需求。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传统教学方法的局限性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护理行业的发展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创新教学方法能够激发学生的学习兴趣，提高教学质量和效果。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通过创新教学方法，可以加强学生的实践能力和操作技能，提高其就业竞争力。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创新教学方法的探索和实践，有助于推动护理教育的改革和发展，培养更多高素质的护理人才。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传统护理教学方法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讲授式教学能够系统地传授理论知识，有利于学生掌握基础知识和技能，同时能够控制教学进度和内容，便于教师管理学生和组织教学。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讲授式教学过于依赖教师，学生缺乏主动性和创造性，容易产生厌倦情绪，同时缺乏实践操作机会，难以培养学生的实际操作能力。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讲授式教学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模拟训练能够提供安全、无风险的实践操作机会，便于学生反复练习和掌握技能，同时能够模拟各种临床情境，帮助学生适应实际工作环境。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模拟训练与实际工作环境仍有一定差距，难以完全模拟真实情况，同时设备和模型的成本较高，需要投入大量资金和人力。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临床实习能够提供真实的实践操作机会，培养学生的实际操作能力和临床经验，同时能够让学生接触患者和医疗团队，提高沟通协作能力。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临床实习需要医院和医护人员的支持和配合，同时需要严格的管理和安全保障措施，以确保学生的安全和实习效果。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临床实习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现代护理教学创新方法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通过重新调整课堂内外的时间，将学习的决定权从教师转移给学生。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在翻转课堂中，学生在课前通过在线视频、PPT等学习资源自主学习新知识，课堂上则进行问题解答、小组讨论等活动，以巩固和深化理解。这种教学方式有利于培养学生的自主学习能力和问题解决能力。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翻转课堂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案例教学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通过引入真实、具体的案例，帮助学生将理论知识与实际情境相结合，提高分析和解决问题的能力。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案例教学中，教师会选择与教学内容相关的实际案例，引导学生分析、讨论，并从中学习和掌握相关的知识和技能。这种方法能够激发学生的学习兴趣，培养其批判性思维和决策能力。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通过多种形式的互动活动，鼓励学生积极参与教学过程，促进师生、生生之间的交流与合作。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互动式教学中，教师会设计各种形式的互动活动，如小组讨论、角色扮演、模拟演练等，让学生在参与中学习，提高学习的主动性和实效性。同时，这种教学方式也有助于培养学生的团队协作能力和沟通技巧。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互动式教学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https://d.book118.com/315004320322011100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2024-09-08T21:55:44.529</cp:lastPrinted>
  <dcterms:created xsi:type="dcterms:W3CDTF">2024-09-08T13:55:44Z</dcterms:created>
  <dcterms:modified xsi:type="dcterms:W3CDTF">2024-09-08T13:55:46Z</dcterms:modified>
</cp:coreProperties>
</file>