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D7EB8-7B34-4F9A-8F46-1EC2B57E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60FC0-5D22-41B5-A85E-EAD66C24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C163F-DCBD-4AD9-902D-7D306CF7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B06C2-14EE-4BDC-BAF7-C5EBAF73A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42B8F-8E04-4E44-8F7A-C19F2583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A904C-BD7E-42A8-B2B8-1B246831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F9DC9-7B63-497D-A40F-490332C6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AA2C1-4EA6-45A5-872D-40CB4D6E9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18D44-DAA0-49FC-8A01-478AF840B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C9C04-2B4E-43C0-BF6F-C42779502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C56D5-7066-43BA-8DC4-235BA443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100202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同乡年会邀请函格式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邀请函的开头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邀请函的正文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邀请函的结尾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邀请函的版面设计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邀请函的发送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邀请函的开头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尊敬的XXX先生/女士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使用正式的称呼，以表达对受邀者的尊重。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称呼的选择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亲爱的XXX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使用亲切的称呼，以拉近与受邀者的距离。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273" b="927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简要介绍自己，让受邀者知道邀请者的身份和目的。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寒暄语与自我介绍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邀请函的正文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简要介绍年会的主题和议题，让受邀者了解年会的主要内容和方向。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会议日期和时间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会议地点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明确告知年会的日期和具体时间，以便受邀者安排时间。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提供年会的具体地点，包括地址和交通方式，以便受邀者顺利到达。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年会信息的介绍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强调年会对于增进乡情、加强同乡间的联系和交流的重要性。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增进乡情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强调年会对于促进同乡间的合作、共同发展的意义。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强调年会对于传承和弘扬家乡文化的价值。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邀请的理由和目的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活动的具体安排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介绍开幕式的流程和主要内容，如领导致辞、乡情交流等。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邀请相关领域的专家或知名人士进行主题演讲，分享经验和见解。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组织同乡分组讨论，就相关议题展开深入交流和探讨。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总结年会成果，表彰优秀同乡，宣布闭幕。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开幕式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主题演讲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分组讨论会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闭幕式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邀请函的结尾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结束语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期待您的光临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表达出对受邀者的尊重和期待，希望他们能够出席活动。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再次感谢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对受邀者的支持和关注表示感谢，增强彼此之间的友好关系。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祝愿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对受邀者的未来或活动圆满成功表示美好的祝愿。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58" r="148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明确指出邀请方是谁，增加邀请的正式性和可信度。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同乡会名称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注明发出邀请函的日期，表明邀请的时效性。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落款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提供邀请人的姓名，方便受邀者与邀请人进行联系。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提供邀请人的电话、邮箱或地址等联系方式，方便受邀者与邀请人进行联系和沟通。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邀请人联系方式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联系方式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https://d.book118.com/315010020232011104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2024-09-14T13:32:19.282</cp:lastPrinted>
  <dcterms:created xsi:type="dcterms:W3CDTF">2024-09-14T05:32:19Z</dcterms:created>
  <dcterms:modified xsi:type="dcterms:W3CDTF">2024-09-14T05:32:21Z</dcterms:modified>
</cp:coreProperties>
</file>