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61E3A-29FC-4E3F-ADA2-3BC05CD5D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D66D8-E35E-4F1D-B852-0673D28E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2F355-0D16-446B-9D96-D9FD641AC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60B78-C0CF-4E05-8DD1-ED7EFA073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21899-E620-4A7F-B26A-B4F559DF7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9687F-C86E-4949-B412-D9D14AAE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00FE8-CCF7-4341-B5D5-78FC18C3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EC947-A06D-4A14-A88D-39327B55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DD790-04B0-4E1B-94A2-D890BF1D0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A372E-EB91-48EB-A3D9-670A5938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FC5E1-262E-4A67-B8D1-FD2687E46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100403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中华人民共和国反间谍法解读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反间谍法概述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间谍行为定义与类型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防范、制止和惩治间谍行为措施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加强国家安全意识教育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完善反间谍工作机制与手段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反间谍法概述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维护国家安全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完善法律体系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随着国际形势的复杂化和信息技术的快速发展，间谍活动对国家安全的威胁日益严重。制定反间谍法有助于防范、制止和惩治间谍行为，维护国家安全和利益。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反间谍法的出台填补了我国在反间谍领域的法律空白，进一步完善了国家安全法律体系，为反间谍工作提供了有力的法律保障。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规定了反间谍法的立法宗旨、适用范围、基本原则等内容。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明确了间谍行为的定义，包括参加间谍组织、接受间谍组织及其代理人的任务、为间谍组织招募人员等，并对不同类型的间谍行为进行了分类。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间谍行为的定义与分类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规定了实施间谍行为应承担的法律责任，包括刑事责任、行政责任等，并明确了相应的处罚措施。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法律责任与处罚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反间谍法体系结构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反间谍法适用于我国境内外的所有组织和个人，只要其行为涉及到间谍活动，都将受到法律的制裁。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包括国家机关、企事业单位、社会组织、公民个人等。任何组织和个人都有防范、制止间谍行为的义务，发现间谍行为应当及时向国家安全机关报告。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12" r="15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间谍行为定义与类型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间谍行为：指境外机构、组织、个人实施或者指使、资助他人实施的，或者境内机构、组织、个人与境外机构、组织、个人相互勾结实施的六类行为。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间谍行为定义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通过各种手段获取军事情报，对国家安全造成威胁。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军事间谍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窃取商业机密，破坏国家经济安全。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经济间谍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渗透、颠覆国家政权，破坏社会稳定。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政治间谍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非法获取科研成果和关键技术，削弱国家科技竞争力。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科技间谍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常见间谍行为类型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某国情报人员通过网络攻击手段窃取我国重要军事机密。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某跨国公司利用经济间谍手段，非法获取竞争对手的商业机密，导致对方重大经济损失。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某国政治势力通过收买、策反我国内部人员，企图颠覆国家政权。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某境外机构通过科技间谍手段，窃取我国某重要科研项目的关键技术资料。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案例分析：典型间谍事件剖析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防范、制止和惩治间谍行为措施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国家安全机关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负责反间谍工作的主管机关，依法对涉嫌间谍行为进行侦查、拘留、预审和执行逮捕。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公安机关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协助国家安全机关开展反间谍工作，依法查处间谍行为涉及的治安、刑事案件。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其他有关部门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在各自职责范围内，协助国家安全机关和公安机关开展反间谍工作。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97" r="216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34" r="290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03" r="26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发现涉嫌间谍行为的情况，应当及时向国家安全机关或者公安机关报告。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有义务支持和协助反间谍工作，发现涉嫌间谍行为的情况，应当及时向国家安全机关或者公安机关报告。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社会组织和公民义务参与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https://d.book118.com/315010040322011120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2024-09-23T14:32:10.405</cp:lastPrinted>
  <dcterms:created xsi:type="dcterms:W3CDTF">2024-09-23T06:32:10Z</dcterms:created>
  <dcterms:modified xsi:type="dcterms:W3CDTF">2024-09-23T06:32:12Z</dcterms:modified>
</cp:coreProperties>
</file>