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0199D7-982B-4924-9CF6-A09568E39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AA2435-0331-43A1-9292-A077308E23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8D9500-24F5-45BB-91EB-A0B8E7C6A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25F243-BFC3-4485-8CDA-113615D64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939FF2-45EC-4E38-B9A1-EF45E8F246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526051-C282-4836-BE7E-E6F47FE37D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867518-EB69-4387-A77A-816B48B685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42EC38-D1CB-4117-87DC-224F1DEB02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214762-E9EB-4B6F-8AAE-7BCFBAECD8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CA22BB-09C7-474D-9343-B7BC10505F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55F67F-C465-4DA0-BA19-AFCBFA3C8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011003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医疗废物管理的职业健康与安全</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医疗废物概述与危害</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职业健康与安全法规及标准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操作过程中职业健康与安全防护措施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从业人员培训与素质提升策略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监督检查与持续改进方案</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总结：构建完善医疗废物管理体系，保障职业健康与安全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医疗废物概述与危害</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化学性废物</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具有毒性、腐蚀性、易燃易爆性的废弃的化学物品。</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药物性废物</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过期、淘汰、变质或者被污染的废弃的药品。</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病理性废物</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诊疗过程中产生的人体废弃物和医学实验动物尸体等。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感染性废物</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携带病原微生物，具有引发感染性疾病传播危险的医疗废物。</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损伤性废物</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能够刺伤或者割伤人体的废弃的医用锐器。</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医疗废物定义及分类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医疗废物产生与处理现状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产生量巨大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随着医疗事业的发展，医疗废物产生量逐年增长，给环境带来沉重负担。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处理方式多样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目前医疗废物的处理方式包括焚烧、高温蒸煮、化学消毒、微波消毒等，但各种处理方式均存在一定的问题和争议。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监管力度不足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部分地区医疗废物管理存在漏洞，监管力度不足，导致医疗废物流向不明，甚至被非法倾倒或回收利用。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医疗废物中可能含有大量病原菌、病毒等，如果处理不当，极易造成疾病传播，危害人类健康。</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疾病传播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医疗废物中的有毒有害物质如果未经妥善处理，将对土壤、水源等造成污染，破坏生态环境。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环境污染</a:t>
            </a:r>
          </a:p>
        </p:txBody>
      </p:sp>
      <p:pic>
        <p:nvPicPr>
          <p:cNvPr id="10" name="Picture 10"/>
          <p:cNvPicPr>
            <a:picLocks noChangeAspect="1"/>
          </p:cNvPicPr>
          <p:nvPr/>
        </p:nvPicPr>
        <p:blipFill>
          <a:blip r:embed="rId3"/>
          <a:srcRect l="17208" r="17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从事医疗废物收集、运输、处理等工作的人员，面临着较高的职业暴露风险，如被锐器刺伤、接触有毒有害物质等。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职业暴露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潜在危害与风险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职业健康与安全法规及标准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893" r="389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《医疗废物管理条例》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该条例规定了医疗废物的分类、收集、运送、贮存、处置以及监督管理等各个环节的要求，是医疗废物管理的基本法规。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《医疗卫生机构医疗废物管理办法》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该办法进一步细化了医疗卫生机构在医疗废物管理中的职责和操作规范，强调了医疗废物的危害性和安全管理的重要性。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其他相关政策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国家还出台了一系列与医疗废物管理相关的政策，如《关于进一步加强医疗废物管理工作的通知》等，对医疗废物的监管和处置提出了更严格的要求。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国家相关法规政策解读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医疗废物分类标准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根据医疗废物的性质、来源和危害程度等因素，将其分为感染性、损伤性、化学性、药物性和放射性等五类，各类别均有相应的标识和管理要求。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医疗废物专用包装袋、容器和警示标识标准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规定了医疗废物专用包装袋、容器和警示标识的规格、颜色、图案及文字等要求，以确保医疗废物的安全运输和处置。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医疗废物处置技术规范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针对不同类型的医疗废物，制定了相应的处置技术规范，包括焚烧、高温蒸煮、化学消毒、微波消毒等处置方法及其操作要求。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行业标准与规范介绍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明确各级管理人员和操作人员的职责，形成完善的责任体系，确保医疗废物管理工作的有效实施。</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建立医疗废物管理责任制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根据医疗机构的实际情况，制定切实可行的医疗废物管理计划，包括废物的产生、分类、收集、运送、贮存、处置等各个环节的具体措施和时间安排。</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制定医疗废物管理计划</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对从事医疗废物管理工作的人员进行定期培训，提高其业务水平和安全意识；同时，加强宣传教育，提高全体员工的环保意识和职业健康素养。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加强人员培训和宣传教育</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企业内部管理制度要求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操作过程中职业健康与安全防护措施</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在收集、运输和暂存医疗废物时，工作人员必须穿戴适当的防护服、手套、口罩和护目镜等防护用品，以防止与医疗废物直接接触。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穿戴防护用品</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使用专门的收集容器、运输车辆和暂存设施，确保医疗废物在收集、运输和暂存过程中不泄漏、不扩散。</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使用专用工具和设备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对收集容器、运输车辆和暂存设施进行定期消毒和清洁，以防止细菌和病毒的传播。</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定期消毒和清洁</a:t>
            </a:r>
          </a:p>
        </p:txBody>
      </p:sp>
      <p:pic>
        <p:nvPicPr>
          <p:cNvPr id="9" name="Picture 9"/>
          <p:cNvPicPr>
            <a:picLocks noChangeAspect="1"/>
          </p:cNvPicPr>
          <p:nvPr/>
        </p:nvPicPr>
        <p:blipFill>
          <a:blip r:embed="rId2"/>
          <a:srcRect l="10000" r="10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收集、运输和暂存环节防护措施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正确穿戴和脱下防护用品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在穿戴防护用品前，应检查其完好性；在脱下防护用品时，应避免接触到外部环境和自身皮肤。</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定期更换和清洗防护用品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防护用品应定期更换和清洗，以确保其防护效果。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选择适当的防护用品</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根据医疗废物的性质和处置方式，选择适当的防护服、手套、口罩、护目镜等防护用品。</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处置过程中个人防护用品选用及使用方法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https://d.book118.com/315011003023011101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2024-09-09T08:39:58.836</cp:lastPrinted>
  <dcterms:created xsi:type="dcterms:W3CDTF">2024-09-09T00:39:58Z</dcterms:created>
  <dcterms:modified xsi:type="dcterms:W3CDTF">2024-09-09T00:40:00Z</dcterms:modified>
</cp:coreProperties>
</file>