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3C6EF2-E2AF-4AC5-82EF-8E062240C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3898F8-06F1-41BD-8877-CDBA8868B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4772B8-8017-4D2F-913B-FF3161961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1C9815-1295-4B17-941C-B1C2479C2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199AB1-E8E1-4360-A62E-9DE57BC25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D6D529-03F4-46B4-9633-5846DFF0A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4012D1-C6AD-4E31-AAB9-F72E90AEF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B6659B-D154-4F8D-A2D6-0AB654246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5C897E-F526-4DB5-81E5-27087A53E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21054C-EF8B-45AC-844D-4910D7DA0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171B10-4E01-4480-957F-00E1A3386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5011013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护理婴儿护理技术操作指南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婴儿护理基本概念与原则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日常生活护理技能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健康观察与评估方法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常见疾病预防与处理措施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安全防护与急救知识普及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心理关爱与亲子互动技巧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婴儿护理基本概念与原则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婴儿护理定义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婴儿护理是指对0-3岁婴幼儿进行生活照料、护理和教育等一系列活动的总称，旨在保障婴儿健康成长。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婴儿期是人生中生长发育最迅速的时期，也是各种潜能开发的关键期。良好的婴儿护理能够为婴儿提供一个安全、舒适的环境，促进其身心健康发展，为未来的成长奠定坚实基础。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婴儿护理定义及重要性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生理特点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婴儿期生理特点主要表现为生长迅速、代谢旺盛、各器官功能逐渐成熟。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婴儿期心理发展主要表现为感知觉、记忆、思维等各方面的初步形成和发展。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社会性发展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婴儿通过与周围环境的互动，逐渐形成对外部世界的认知，社会性开始萌芽。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婴儿生长发育特点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417" r="941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以婴儿为中心，注重个体差异；遵循生长发育规律，科学合理安排生活；保持环境舒适、安全、卫生；注重情感关怀，建立良好的亲子关系。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包括生活护理、皮肤护理、喂养护理、睡眠护理等多个方面。具体方法如保持皮肤清洁干燥、定期更换尿布、合理喂养、培养良好的睡眠习惯等。同时，还应关注婴儿的心理健康，增强其安全感和信任感。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日常生活护理技能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辅食添加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根据婴儿月龄逐步添加辅食，从单一到多样，由少到多，注意观察婴儿的反应。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掌握正确的哺乳姿势和含接方法，保持乳房清洁，按需哺乳。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人工喂养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选择适合婴儿的配方奶，按照说明正确冲调，注意奶具的清洁和消毒。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喂养技巧与注意事项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选择透气性好、吸水性强的尿布，及时更换，保持婴儿臀部干爽。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换尿布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每天为婴儿洗澡，使用温和的洗浴用品，注意清洗皱褶处。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皮肤清洁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选用婴儿专用护肤品，避免使用成人用品或含有刺激性成分的产品。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护肤用品选择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换尿布及皮肤护理要点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917" r="991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睡眠环境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为婴儿提供安全、舒适的睡眠环境，避免使用过软的床垫和枕头。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睡姿选择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建议婴儿采用仰卧位睡眠，以降低窒息风险。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避免窒息风险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不要在婴儿床上放置过多的玩具和松软的物品，以免造成窒息风险。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睡眠安全指导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健康观察与评估方法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婴儿的精神状态可以通过其活跃度、反应速度和注意力等表现来观察。健康的婴儿通常表现出好奇、活跃，对周围环境有积极的反应。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婴儿的表情变化可以反映其情绪和舒适度。例如，婴儿在疼痛或不适时可能会表现出皱眉、哭泣等表情。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观察婴儿精神状态和表情变化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表情变化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精神状态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使用合适的体温计定期测量婴儿的体温，注意观察体温的波动和异常变化，以判断是否存在发热或低温等情况。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观察婴儿的呼吸频率、深度和节律，注意是否有呼吸急促、呼吸困难或异常呼吸音等情况。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通过听诊或使用心电图等设备监测婴儿的心率，注意心率的快慢和节律是否规整，以评估心脏功能。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监测体温、呼吸、心率等生命体征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https://d.book118.com/315011013023011101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2024-09-09T08:40:01.106</cp:lastPrinted>
  <dcterms:created xsi:type="dcterms:W3CDTF">2024-09-09T00:40:01Z</dcterms:created>
  <dcterms:modified xsi:type="dcterms:W3CDTF">2024-09-09T00:40:03Z</dcterms:modified>
</cp:coreProperties>
</file>