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D20E-6658-41CF-A9F2-BFCFDD1A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DC13F-36C6-40DA-AE8B-A668BEF42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57356-DE0F-42D6-90AB-EBB1B0AED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51967-3154-4F0A-9A65-97035D20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78228-330B-441C-82B6-4C205082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229CC-BB09-44B5-A69C-F44FEF96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7FB3D-64C2-486D-9409-CB706D0D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5059D-A651-45FC-BCA2-3E561E52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B989E-F60B-408A-BD46-7F34BF70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4A9C0-48A4-4457-92C6-EBF57A81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D259E-71B7-4086-8D61-F1A9B422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123200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医生业务培训总结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117" b="101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214" b="28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随着医学技术的不断进步，医生需要不断更新知识和技能，以提供更好的医疗服务。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患者需求的提高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随着社会的发展，患者对医疗服务的质量和安全要求越来越高。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医疗纠纷的增加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近年来，医疗纠纷呈上升趋势，医生需要提高沟通技巧和服务意识，以减少纠纷。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加强医疗团队协作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通过培训，提高医生之间的协作能力，提高医疗服务效率。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提高医生的诊疗技能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通过培训，使医生掌握最新的诊疗技术和方法，提高诊疗效果。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提高医生的沟通技巧和服务意识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医生需要具备良好的沟通技巧和服务意识，以建立良好的医患关系。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医生具备更高的专业素养和服务意识，能够更好地保障患者的安全和权益。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促进医疗事业的可持续发展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通过培训，培养更多高素质的医生，推动医疗事业的可持续发展。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通过培训，医生能够提供更加专业、高效的医疗服务，提高患者满意度。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提高医生对常见疾病的诊断能力，包括症状识别、病历分析、影像解读等。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临床诊断技能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熟悉各类药物的适应症、禁忌症、用法用量及药物相互作用，提高用药安全性。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药物治疗与用药管理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掌握各类手术的基本操作技巧，熟悉手术流程及注意事项，提高手术质量。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手术技能与操作规范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加强医生职业道德和法律法规意识，提高医疗纠纷应对能力。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医学伦理与法律知识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培训方法介绍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通过专家讲座、案例分析等形式，系统讲解医学知识及实践经验。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组织医生进行模拟操作、观摩手术等，提高实际操作能力。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鼓励医生交流心得体会，分享经验教训，促进共同进步。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引导医生自主学习，利用网络资源、专业书籍等途径提升自身素质。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第四阶段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基础理论学习（2个月）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实践操作训练（1个月）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分组讨论与案例分析（1个月）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自我学习与总结提升（1个月）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https://d.book118.com/315012320033011034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2024-08-29T13:48:21.090</cp:lastPrinted>
  <dcterms:created xsi:type="dcterms:W3CDTF">2024-08-29T05:48:21Z</dcterms:created>
  <dcterms:modified xsi:type="dcterms:W3CDTF">2024-08-29T05:48:23Z</dcterms:modified>
</cp:coreProperties>
</file>