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D9C2B-A2C8-49EB-A88C-3D4764869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D14B-C4E0-44C2-A3AF-A9F8BF12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0923E-6F73-4D1B-B93C-2CFD590D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1D04B-406F-408C-B8CA-A05FE375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35445-EE46-4A89-9DE1-5E27AA80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946A0-9634-4ADD-9DB5-8B071C81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96916-B8E2-4F3B-A6CB-8DE84353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DC87A-2F58-42F5-8DF5-3706338E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B0E06-F83E-4CA9-8B45-31E5E919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300CE-0CD4-4F1A-BD45-33531744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157B2-F0B4-4F6C-B127-5B5A31B9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12332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房地产房屋置业行业操作人员入职培训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职业道德与法规意识培养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房地产行业现状及趋势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近年来，房地产行业持续保持稳健增长，市场规模不断扩大，成为国民经济的重要支柱产业。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政府对房地产市场的调控政策趋于精细化和多样化，旨在促进市场平稳健康发展。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随着市场集中度的提高，大型房企的市场份额逐渐扩大，中小房企面临较大的竞争压力。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未来，房地产行业将朝着智能化、绿色化、服务化等方向发展，同时，租赁市场和共有产权房等新兴市场也将迎来发展机遇。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未来，房屋置业市场将继续保持稳健增长，同时，政策调控将更加精准和灵活，市场竞争将更加激烈。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随着城市化进程的加速和居民收入水平的提高，购房需求持续增长，尤其是一二线城市和热点地区的市场需求更加旺盛。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房屋供应受到土地供应、开发周期、政策调控等多种因素的影响，未来市场供应将呈现多元化和差异化的特点。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房价受到多种因素的影响，包括经济基本面、政策调控、市场预期等，未来房价总体将保持平稳，但部分热点地区可能出现短期波动。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房屋置业市场分析与预测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从业人员需要具备专业的房地产知识和良好的职业素养，包括沟通能力、团队协作能力、市场分析能力等。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从业人员可以通过不断提升自己的专业能力和职业素养，逐步晋升为高级管理人员或专业领域的专家。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职业发展方向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从业人员需要积极参加各种职业培训和学习活动，不断提高自己的专业水平和综合素质。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职业培训与学习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从业人员需要遵守职业道德和规范，诚信经营，为客户提供优质的服务。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职业道德与规范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从业人员职业发展规划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包括房地产的定义、分类、特点等基础概念。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房地产市场概述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了解房地产市场的构成、运行机制、市场趋势等。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熟悉国家和地方相关法律法规，如《物权法》、《城市房地产管理法》等。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掌握房屋买卖、租赁等交易流程，包括合同签订、产权过户、贷款办理等环节。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房屋交易流程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房屋评估与定价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政策法规解读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了解房屋评估方法、定价策略及影响因素。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深入解读房屋交易相关政策法规，如限购、限贷、税收政策等。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房屋交易流程与政策法规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掌握市场调研方法，分析目标客户群体及市场需求。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25" r="208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学习制定有效的营销策略，如线上线下推广、客户关系管理等。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提高销售人员的沟通技巧、谈判能力及客户心理分析能力。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学习与客户沟通的有效方法，包括倾听、表达、反馈等技巧。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树立以客户为中心的服务理念，提升客户满意度。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掌握处理客户投诉的流程和方法，提升应对突发事件的能力。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47" r="1364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实地考察与案例分析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参观优秀楼盘，学习其整体规划、建筑风格、景观设计等方面的优点。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楼盘规划与设计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了解房屋结构类型、建筑材料、施工工艺等，关注房屋质量细节。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房屋结构与质量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167" b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考察楼盘的配套设施如学校、医院、商业等，以及物业服务水平。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优秀楼盘参观学习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分享成功销售案例，分析销售策略、市场定位、客户需求把握等因素。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成功销售案例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介绍优秀客户服务案例，强调客户至上、服务第一的理念。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优秀客户服务案例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解析经典营销案例，学习创新营销手段、品牌塑造等技巧。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经典营销案例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https://d.book118.com/315012332214011100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2024-09-08T12:48:35.685</cp:lastPrinted>
  <dcterms:created xsi:type="dcterms:W3CDTF">2024-09-08T04:48:35Z</dcterms:created>
  <dcterms:modified xsi:type="dcterms:W3CDTF">2024-09-08T04:48:37Z</dcterms:modified>
</cp:coreProperties>
</file>