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FF1207-8241-47EF-AD61-80B0B5E0C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7A34B-2712-4EB7-81B0-468C8700C7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2083BB-A8A1-4E6D-8A7F-2C3BE17C1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CA6D59-BBE0-4B85-9E2A-ADE320ABAA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5B2EA2-DEAC-4E41-88F9-354D6F0587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82B015-54D9-4DD4-98B2-53E22EB9E6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53DD38-6FA4-4D86-9884-212B71F310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9B714-89BC-4212-989C-049B758F7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03429E-3B85-4967-A86E-1B938B494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20940-698A-48E4-9FE6-F6560B76D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0820A-D1D5-4A32-9B14-770E4BE94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021212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智能机器人中的多传感器融合与决策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传感器融合概述与发展
 多传感器数据处理与建模
 多传感器数据融合算法研究
 基于概率框架的数据融合方法
 多传感器数据融合决策技术
 多传感器融合技术在智能机器人中的应用
 多传感器融合系统设计与实现
 多传感器融合系统性能评估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传感器融合概述与发展</a:t>
            </a:r>
          </a:p>
        </p:txBody>
      </p:sp>
      <p:sp>
        <p:nvSpPr>
          <p:cNvPr id="3" name="Subtitle 2"/>
          <p:cNvSpPr>
            <a:spLocks noGrp="1"/>
          </p:cNvSpPr>
          <p:nvPr>
            <p:ph type="subTitle" idx="1"/>
          </p:nvPr>
        </p:nvSpPr>
        <p:spPr/>
        <p:txBody>
          <a:bodyPr/>
          <a:lstStyle/>
          <a:p>
            <a:r>
              <a:t>智能机器人中的多传感器融合与决策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传感器融合概述与发展</a:t>
            </a:r>
          </a:p>
        </p:txBody>
      </p:sp>
      <p:sp>
        <p:nvSpPr>
          <p:cNvPr id="3" name="Text Placeholder 2"/>
          <p:cNvSpPr>
            <a:spLocks noGrp="1"/>
          </p:cNvSpPr>
          <p:nvPr>
            <p:ph type="body" idx="1"/>
          </p:nvPr>
        </p:nvSpPr>
        <p:spPr/>
        <p:txBody>
          <a:bodyPr/>
          <a:lstStyle/>
          <a:p>
            <a:r>
              <a:t>传感器融合概述:</a:t>
            </a:r>
          </a:p>
        </p:txBody>
      </p:sp>
      <p:sp>
        <p:nvSpPr>
          <p:cNvPr id="4" name="Content Placeholder 3"/>
          <p:cNvSpPr>
            <a:spLocks noGrp="1"/>
          </p:cNvSpPr>
          <p:nvPr>
            <p:ph sz="half" idx="2"/>
          </p:nvPr>
        </p:nvSpPr>
        <p:spPr/>
        <p:txBody>
          <a:bodyPr/>
          <a:lstStyle/>
          <a:p>
            <a:r>
              <a:t>1. 传感器融合定义：传感器融合是将来自多个传感器的信息融合在一起，以提高估计的准确性和可靠性。使用多个传感器是提高系统识别的关键。</a:t>
            </a:r>
          </a:p>
          <a:p>
            <a:r>
              <a:t>2. 多传感器融合优势：在传感器信息不一致、不规范或错误的时候，使用数据融合可以有效提高信息的使用效率。</a:t>
            </a:r>
          </a:p>
          <a:p>
            <a:r>
              <a:t>3. 多传感器融合不足之处：当传感器的信息是冗余且相互一致时,传感器融合的功能项是重复和不必要的。</a:t>
            </a:r>
          </a:p>
        </p:txBody>
      </p:sp>
      <p:sp>
        <p:nvSpPr>
          <p:cNvPr id="5" name="Text Placeholder 4"/>
          <p:cNvSpPr>
            <a:spLocks noGrp="1"/>
          </p:cNvSpPr>
          <p:nvPr>
            <p:ph type="body" idx="3"/>
          </p:nvPr>
        </p:nvSpPr>
        <p:spPr/>
        <p:txBody>
          <a:bodyPr/>
          <a:lstStyle/>
          <a:p>
            <a:r>
              <a:t>传感器融合发展，</a:t>
            </a:r>
          </a:p>
        </p:txBody>
      </p:sp>
      <p:sp>
        <p:nvSpPr>
          <p:cNvPr id="6" name="Content Placeholder 5"/>
          <p:cNvSpPr>
            <a:spLocks noGrp="1"/>
          </p:cNvSpPr>
          <p:nvPr>
            <p:ph sz="half" idx="4"/>
          </p:nvPr>
        </p:nvSpPr>
        <p:spPr/>
        <p:txBody>
          <a:bodyPr/>
          <a:lstStyle/>
          <a:p>
            <a:r>
              <a:t>1. 传感器融合发展历程：传感器融合的发展可以追溯到20世纪50年代，早期主要应用于军事领域，后来逐渐扩展到工业、航空、医疗等领域。</a:t>
            </a:r>
          </a:p>
          <a:p>
            <a:r>
              <a:t>2. 传感器融合发展现状：近年来，随着传感器技术和计算机技术的发展，传感器融合技术取得了快速发展，并在许多领域得到了广泛的应用。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多传感器数据处理与建模</a:t>
            </a:r>
          </a:p>
        </p:txBody>
      </p:sp>
      <p:sp>
        <p:nvSpPr>
          <p:cNvPr id="3" name="Subtitle 2"/>
          <p:cNvSpPr>
            <a:spLocks noGrp="1"/>
          </p:cNvSpPr>
          <p:nvPr>
            <p:ph type="subTitle" idx="1"/>
          </p:nvPr>
        </p:nvSpPr>
        <p:spPr/>
        <p:txBody>
          <a:bodyPr/>
          <a:lstStyle/>
          <a:p>
            <a:r>
              <a:t>智能机器人中的多传感器融合与决策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多传感器数据处理与建模</a:t>
            </a:r>
          </a:p>
        </p:txBody>
      </p:sp>
      <p:sp>
        <p:nvSpPr>
          <p:cNvPr id="3" name="Text Placeholder 2"/>
          <p:cNvSpPr>
            <a:spLocks noGrp="1"/>
          </p:cNvSpPr>
          <p:nvPr>
            <p:ph type="body" idx="1"/>
          </p:nvPr>
        </p:nvSpPr>
        <p:spPr/>
        <p:txBody>
          <a:bodyPr/>
          <a:lstStyle/>
          <a:p>
            <a:r>
              <a:t>多传感器数据预处理</a:t>
            </a:r>
          </a:p>
        </p:txBody>
      </p:sp>
      <p:sp>
        <p:nvSpPr>
          <p:cNvPr id="4" name="Content Placeholder 3"/>
          <p:cNvSpPr>
            <a:spLocks noGrp="1"/>
          </p:cNvSpPr>
          <p:nvPr>
            <p:ph sz="half" idx="2"/>
          </p:nvPr>
        </p:nvSpPr>
        <p:spPr/>
        <p:txBody>
          <a:bodyPr/>
          <a:lstStyle/>
          <a:p>
            <a:r>
              <a:t>1. 数据采集：从各种传感器收集原始数据，包括图像、声音、雷达、激光等。</a:t>
            </a:r>
          </a:p>
          <a:p>
            <a:r>
              <a:t>2. 数据清洗：对原始数据进行预处理，去除噪声、异常值和冗余信息。</a:t>
            </a:r>
          </a:p>
          <a:p>
            <a:r>
              <a:t>3. 数据校准：校准不同传感器之间的时间戳和坐标系，确保数据的一致性。</a:t>
            </a:r>
          </a:p>
        </p:txBody>
      </p:sp>
      <p:sp>
        <p:nvSpPr>
          <p:cNvPr id="5" name="Text Placeholder 4"/>
          <p:cNvSpPr>
            <a:spLocks noGrp="1"/>
          </p:cNvSpPr>
          <p:nvPr>
            <p:ph type="body" idx="3"/>
          </p:nvPr>
        </p:nvSpPr>
        <p:spPr/>
        <p:txBody>
          <a:bodyPr/>
          <a:lstStyle/>
          <a:p>
            <a:r>
              <a:t>多传感器数据融合方法</a:t>
            </a:r>
          </a:p>
        </p:txBody>
      </p:sp>
      <p:sp>
        <p:nvSpPr>
          <p:cNvPr id="6" name="Content Placeholder 5"/>
          <p:cNvSpPr>
            <a:spLocks noGrp="1"/>
          </p:cNvSpPr>
          <p:nvPr>
            <p:ph sz="half" idx="4"/>
          </p:nvPr>
        </p:nvSpPr>
        <p:spPr/>
        <p:txBody>
          <a:bodyPr/>
          <a:lstStyle/>
          <a:p>
            <a:r>
              <a:t>1. 数据融合算法：常用的数据融合算法包括卡尔曼滤波、粒子滤波、贝叶斯滤波等。</a:t>
            </a:r>
          </a:p>
          <a:p>
            <a:r>
              <a:t>2. 传感器融合策略：根据不同传感器的特点和应用场景，选择合适的传感器融合策略，如互补融合、竞争融合、协同融合等。</a:t>
            </a:r>
          </a:p>
          <a:p>
            <a:r>
              <a:t>3. 传感器融合系统设计：考虑传感器融合系统的实时性、可靠性、鲁棒性和可扩展性等因素，设计出满足实际需求的传感器融合系统。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多传感器数据处理与建模</a:t>
            </a:r>
          </a:p>
        </p:txBody>
      </p:sp>
      <p:sp>
        <p:nvSpPr>
          <p:cNvPr id="3" name="Content Placeholder 2"/>
          <p:cNvSpPr>
            <a:spLocks noGrp="1"/>
          </p:cNvSpPr>
          <p:nvPr>
            <p:ph sz="half" idx="2"/>
          </p:nvPr>
        </p:nvSpPr>
        <p:spPr/>
        <p:txBody>
          <a:bodyPr/>
          <a:lstStyle/>
          <a:p>
            <a:r>
              <a:t>1. 传感器模型：建立传感器模型，描述传感器的测量过程和测量噪声。</a:t>
            </a:r>
          </a:p>
          <a:p>
            <a:r>
              <a:t>2. 系统模型：建立系统模型，描述系统状态的动态变化过程。</a:t>
            </a:r>
          </a:p>
          <a:p>
            <a:r>
              <a:t>3. 观测模型：建立观测模型，描述传感器测量值和系统状态之间的关系。</a:t>
            </a:r>
          </a:p>
        </p:txBody>
      </p:sp>
      <p:sp>
        <p:nvSpPr>
          <p:cNvPr id="4" name="Text Placeholder 3"/>
          <p:cNvSpPr>
            <a:spLocks noGrp="1"/>
          </p:cNvSpPr>
          <p:nvPr>
            <p:ph type="body" idx="3"/>
          </p:nvPr>
        </p:nvSpPr>
        <p:spPr/>
        <p:txBody>
          <a:bodyPr/>
          <a:lstStyle/>
          <a:p>
            <a:r>
              <a:t>多传感器数据的不确定性建模</a:t>
            </a:r>
          </a:p>
        </p:txBody>
      </p:sp>
      <p:sp>
        <p:nvSpPr>
          <p:cNvPr id="5" name="Content Placeholder 4"/>
          <p:cNvSpPr>
            <a:spLocks noGrp="1"/>
          </p:cNvSpPr>
          <p:nvPr>
            <p:ph sz="half" idx="4"/>
          </p:nvPr>
        </p:nvSpPr>
        <p:spPr/>
        <p:txBody>
          <a:bodyPr/>
          <a:lstStyle/>
          <a:p>
            <a:r>
              <a:t>1. 不确定性来源：多传感器数据的不确定性来源包括传感器噪声、系统噪声、建模误差等。</a:t>
            </a:r>
          </a:p>
          <a:p>
            <a:r>
              <a:t>2. 不确定性表示方法：常用的不确定性表示方法包括概率论、模糊逻辑、证据理论等。</a:t>
            </a:r>
          </a:p>
          <a:p>
            <a:r>
              <a:t>3. 不确定性传播：研究多传感器数据的不确定性如何随着数据融合过程的进行而传播。</a:t>
            </a:r>
          </a:p>
        </p:txBody>
      </p:sp>
      <p:sp>
        <p:nvSpPr>
          <p:cNvPr id="6" name="Text Placeholder 5"/>
          <p:cNvSpPr>
            <a:spLocks noGrp="1"/>
          </p:cNvSpPr>
          <p:nvPr>
            <p:ph type="body" idx="1"/>
          </p:nvPr>
        </p:nvSpPr>
        <p:spPr/>
        <p:txBody>
          <a:bodyPr/>
          <a:lstStyle/>
          <a:p>
            <a:r>
              <a:t>多传感器数据建模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多传感器数据处理与建模</a:t>
            </a:r>
          </a:p>
        </p:txBody>
      </p:sp>
      <p:sp>
        <p:nvSpPr>
          <p:cNvPr id="3" name="Text Placeholder 2"/>
          <p:cNvSpPr>
            <a:spLocks noGrp="1"/>
          </p:cNvSpPr>
          <p:nvPr>
            <p:ph type="body" idx="1"/>
          </p:nvPr>
        </p:nvSpPr>
        <p:spPr/>
        <p:txBody>
          <a:bodyPr/>
          <a:lstStyle/>
          <a:p>
            <a:r>
              <a:t>多传感器数据建模的挑战</a:t>
            </a:r>
          </a:p>
        </p:txBody>
      </p:sp>
      <p:sp>
        <p:nvSpPr>
          <p:cNvPr id="4" name="Content Placeholder 3"/>
          <p:cNvSpPr>
            <a:spLocks noGrp="1"/>
          </p:cNvSpPr>
          <p:nvPr>
            <p:ph sz="half" idx="2"/>
          </p:nvPr>
        </p:nvSpPr>
        <p:spPr/>
        <p:txBody>
          <a:bodyPr/>
          <a:lstStyle/>
          <a:p>
            <a:r>
              <a:t>1. 数据异质性：不同传感器的数据格式、测量单位和精度可能不同，给数据建模带来挑战。</a:t>
            </a:r>
          </a:p>
          <a:p>
            <a:r>
              <a:t>2. 数据关联：在多传感器数据融合中，需要解决传感器测量值与真实目标之间的关联问题。</a:t>
            </a:r>
          </a:p>
          <a:p>
            <a:r>
              <a:t>3. 数据冗余：多传感器数据可能存在冗余信息，需要对数据进行压缩和降维。</a:t>
            </a:r>
          </a:p>
        </p:txBody>
      </p:sp>
      <p:sp>
        <p:nvSpPr>
          <p:cNvPr id="5" name="Text Placeholder 4"/>
          <p:cNvSpPr>
            <a:spLocks noGrp="1"/>
          </p:cNvSpPr>
          <p:nvPr>
            <p:ph type="body" idx="3"/>
          </p:nvPr>
        </p:nvSpPr>
        <p:spPr/>
        <p:txBody>
          <a:bodyPr/>
          <a:lstStyle/>
          <a:p>
            <a:r>
              <a:t>多传感器数据建模的最新进展</a:t>
            </a:r>
          </a:p>
        </p:txBody>
      </p:sp>
      <p:sp>
        <p:nvSpPr>
          <p:cNvPr id="6" name="Content Placeholder 5"/>
          <p:cNvSpPr>
            <a:spLocks noGrp="1"/>
          </p:cNvSpPr>
          <p:nvPr>
            <p:ph sz="half" idx="4"/>
          </p:nvPr>
        </p:nvSpPr>
        <p:spPr/>
        <p:txBody>
          <a:bodyPr/>
          <a:lstStyle/>
          <a:p>
            <a:r>
              <a:t>1. 深度学习在多传感器数据建模中的应用：深度学习模型能够从多传感器数据中自动学习特征和关系，提高数据建模的准确性和鲁棒性。</a:t>
            </a:r>
          </a:p>
          <a:p>
            <a:r>
              <a:t>2. 多传感器数据建模的分布式和并行处理：随着多传感器数据量的不断增长，需要研究分布式和并行处理技术，以提高数据建模的效率。</a:t>
            </a:r>
          </a:p>
          <a:p>
            <a:r>
              <a:t>3. 多传感器数据建模的鲁棒性和可解释性：研究多传感器数据建模的鲁棒性和可解释性，以确保数据建模结果的可靠性和可信度。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多传感器数据融合算法研究</a:t>
            </a:r>
          </a:p>
        </p:txBody>
      </p:sp>
      <p:sp>
        <p:nvSpPr>
          <p:cNvPr id="3" name="Subtitle 2"/>
          <p:cNvSpPr>
            <a:spLocks noGrp="1"/>
          </p:cNvSpPr>
          <p:nvPr>
            <p:ph type="subTitle" idx="1"/>
          </p:nvPr>
        </p:nvSpPr>
        <p:spPr/>
        <p:txBody>
          <a:bodyPr/>
          <a:lstStyle/>
          <a:p>
            <a:r>
              <a:t>智能机器人中的多传感器融合与决策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多传感器数据融合算法研究</a:t>
            </a:r>
          </a:p>
        </p:txBody>
      </p:sp>
      <p:sp>
        <p:nvSpPr>
          <p:cNvPr id="3" name="Text Placeholder 2"/>
          <p:cNvSpPr>
            <a:spLocks noGrp="1"/>
          </p:cNvSpPr>
          <p:nvPr>
            <p:ph type="body" idx="1"/>
          </p:nvPr>
        </p:nvSpPr>
        <p:spPr/>
        <p:txBody>
          <a:bodyPr/>
          <a:lstStyle/>
          <a:p>
            <a:r>
              <a:t>多传感器数据融合算法的分类</a:t>
            </a:r>
          </a:p>
        </p:txBody>
      </p:sp>
      <p:sp>
        <p:nvSpPr>
          <p:cNvPr id="4" name="Content Placeholder 3"/>
          <p:cNvSpPr>
            <a:spLocks noGrp="1"/>
          </p:cNvSpPr>
          <p:nvPr>
            <p:ph sz="half" idx="2"/>
          </p:nvPr>
        </p:nvSpPr>
        <p:spPr/>
        <p:txBody>
          <a:bodyPr/>
          <a:lstStyle/>
          <a:p>
            <a:r>
              <a:t>1. 数据级融合：该方法将来自不同传感器的数据直接融合在一起，形成一个新的数据集，然后再进行后续处理。数据级融合算法简单，但它对传感器的精度和可靠性要求较高，且难以处理不同传感器数据之间的异构性。</a:t>
            </a:r>
          </a:p>
          <a:p>
            <a:r>
              <a:t>2. 特征级融合：该方法将来自不同传感器的数据提取特征，然后将这些特征融合在一起，形成一个新的特征集，再进行后续处理。特征级融合算法比数据级融合算法更复杂，但它对传感器的精度和可靠性要求较低，且能够处理不同传感器数据之间的异构性。</a:t>
            </a:r>
          </a:p>
          <a:p>
            <a:r>
              <a:t>3. 决策级融合：该方法将来自不同传感器的数据分别进行处理，得出各自的决策结果，然后将这些决策结果融合在一起，形成一个最终的决策结果。决策级融合算法最复杂，但它对传感器的精度和可靠性要求最低，且能够处理不同传感器数据之间的异构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多传感器数据融合算法研究</a:t>
            </a:r>
          </a:p>
        </p:txBody>
      </p:sp>
      <p:sp>
        <p:nvSpPr>
          <p:cNvPr id="3" name="Text Placeholder 2"/>
          <p:cNvSpPr>
            <a:spLocks noGrp="1"/>
          </p:cNvSpPr>
          <p:nvPr>
            <p:ph type="body" idx="1"/>
          </p:nvPr>
        </p:nvSpPr>
        <p:spPr/>
        <p:txBody>
          <a:bodyPr/>
          <a:lstStyle/>
          <a:p>
            <a:r>
              <a:t>多传感器数据融合算法的性能评价</a:t>
            </a:r>
          </a:p>
        </p:txBody>
      </p:sp>
      <p:sp>
        <p:nvSpPr>
          <p:cNvPr id="4" name="Content Placeholder 3"/>
          <p:cNvSpPr>
            <a:spLocks noGrp="1"/>
          </p:cNvSpPr>
          <p:nvPr>
            <p:ph sz="half" idx="2"/>
          </p:nvPr>
        </p:nvSpPr>
        <p:spPr/>
        <p:txBody>
          <a:bodyPr/>
          <a:lstStyle/>
          <a:p>
            <a:r>
              <a:t>1. 准确性：多传感器数据融合算法的准确性是指其输出的决策结果与真实结果的一致性。准确性是多传感器数据融合算法最重要的性能指标之一。</a:t>
            </a:r>
          </a:p>
          <a:p>
            <a:r>
              <a:t>2. 实时性：多传感器数据融合算法的实时性是指其能够在有限的时间内完成数据融合任务。实时性是多传感器数据融合算法的一项重要性能指标，特别是对于一些对时效性要求较高的应用，如自动驾驶和机器人控制。</a:t>
            </a:r>
          </a:p>
          <a:p>
            <a:r>
              <a:t>3. 鲁棒性：多传感器数据融合算法的鲁棒性是指其在传感器故障、数据缺失等情况下仍然能够正常工作。鲁棒性是多传感器数据融合算法的一项重要性能指标，特别是对于一些恶劣环境下的应用，如军事和工业。</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多传感器数据融合算法研究</a:t>
            </a:r>
          </a:p>
        </p:txBody>
      </p:sp>
      <p:sp>
        <p:nvSpPr>
          <p:cNvPr id="3" name="Text Placeholder 2"/>
          <p:cNvSpPr>
            <a:spLocks noGrp="1"/>
          </p:cNvSpPr>
          <p:nvPr>
            <p:ph type="body" idx="1"/>
          </p:nvPr>
        </p:nvSpPr>
        <p:spPr/>
        <p:txBody>
          <a:bodyPr/>
          <a:lstStyle/>
          <a:p>
            <a:r>
              <a:t>多传感器数据融合算法的应用</a:t>
            </a:r>
          </a:p>
        </p:txBody>
      </p:sp>
      <p:sp>
        <p:nvSpPr>
          <p:cNvPr id="4" name="Content Placeholder 3"/>
          <p:cNvSpPr>
            <a:spLocks noGrp="1"/>
          </p:cNvSpPr>
          <p:nvPr>
            <p:ph sz="half" idx="2"/>
          </p:nvPr>
        </p:nvSpPr>
        <p:spPr/>
        <p:txBody>
          <a:bodyPr/>
          <a:lstStyle/>
          <a:p>
            <a:r>
              <a:t>1. 自动驾驶：多传感器数据融合技术在自动驾驶领域具有广泛的应用前景。通过融合来自摄像头、雷达、激光雷达等不同传感器的感知数据，自动驾驶汽车可以更加准确地感知周围环境，从而提高自动驾驶的安全性。</a:t>
            </a:r>
          </a:p>
          <a:p>
            <a:r>
              <a:t>2. 机器人控制：多传感器数据融合技术也在机器人控制领域具有广泛的应用前景。通过融合来自摄像头、激光雷达、力传感器等不同传感器的感知数据，机器人可以更加准确地感知周围环境和自身状态，从而提高机器人的控制精度和灵活性。</a:t>
            </a:r>
          </a:p>
          <a:p>
            <a:r>
              <a:t>3. 医疗诊断：多传感器数据融合技术在医疗诊断领域也具有广泛的应用前景。通过融合来自电子病历、影像检查、实验室检查等不同数据源的数据，医生可以更加准确地诊断疾病，从而提高医疗诊断的准确性和及时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基于概率框架的数据融合方法</a:t>
            </a:r>
          </a:p>
        </p:txBody>
      </p:sp>
      <p:sp>
        <p:nvSpPr>
          <p:cNvPr id="3" name="Subtitle 2"/>
          <p:cNvSpPr>
            <a:spLocks noGrp="1"/>
          </p:cNvSpPr>
          <p:nvPr>
            <p:ph type="subTitle" idx="1"/>
          </p:nvPr>
        </p:nvSpPr>
        <p:spPr/>
        <p:txBody>
          <a:bodyPr/>
          <a:lstStyle/>
          <a:p>
            <a:r>
              <a:t>智能机器人中的多传感器融合与决策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基于概率框架的数据融合方法</a:t>
            </a:r>
          </a:p>
        </p:txBody>
      </p:sp>
      <p:sp>
        <p:nvSpPr>
          <p:cNvPr id="3" name="Text Placeholder 2"/>
          <p:cNvSpPr>
            <a:spLocks noGrp="1"/>
          </p:cNvSpPr>
          <p:nvPr>
            <p:ph type="body" idx="1"/>
          </p:nvPr>
        </p:nvSpPr>
        <p:spPr/>
        <p:txBody>
          <a:bodyPr/>
          <a:lstStyle/>
          <a:p>
            <a:r>
              <a:t>基于卡尔曼滤波的数据融合方法</a:t>
            </a:r>
          </a:p>
        </p:txBody>
      </p:sp>
      <p:sp>
        <p:nvSpPr>
          <p:cNvPr id="4" name="Content Placeholder 3"/>
          <p:cNvSpPr>
            <a:spLocks noGrp="1"/>
          </p:cNvSpPr>
          <p:nvPr>
            <p:ph sz="half" idx="2"/>
          </p:nvPr>
        </p:nvSpPr>
        <p:spPr/>
        <p:txBody>
          <a:bodyPr/>
          <a:lstStyle/>
          <a:p>
            <a:r>
              <a:t>1. 卡尔曼滤波是一种用于在随时间变化的动态系统中估计状态的递归滤波技术。</a:t>
            </a:r>
          </a:p>
          <a:p>
            <a:r>
              <a:t>2. 卡尔曼滤波利用一组线性方程来描述系统状态和观测值之间的关系，并根据观测值来更新状态估计。</a:t>
            </a:r>
          </a:p>
          <a:p>
            <a:r>
              <a:t>3. 卡尔曼滤波的优点是能够处理不确定性，并且能够随着时间的推移而更新估计值。</a:t>
            </a:r>
          </a:p>
        </p:txBody>
      </p:sp>
      <p:sp>
        <p:nvSpPr>
          <p:cNvPr id="5" name="Text Placeholder 4"/>
          <p:cNvSpPr>
            <a:spLocks noGrp="1"/>
          </p:cNvSpPr>
          <p:nvPr>
            <p:ph type="body" idx="3"/>
          </p:nvPr>
        </p:nvSpPr>
        <p:spPr/>
        <p:txBody>
          <a:bodyPr/>
          <a:lstStyle/>
          <a:p>
            <a:r>
              <a:t>基于贝叶斯滤波的数据融合方法</a:t>
            </a:r>
          </a:p>
        </p:txBody>
      </p:sp>
      <p:sp>
        <p:nvSpPr>
          <p:cNvPr id="6" name="Content Placeholder 5"/>
          <p:cNvSpPr>
            <a:spLocks noGrp="1"/>
          </p:cNvSpPr>
          <p:nvPr>
            <p:ph sz="half" idx="4"/>
          </p:nvPr>
        </p:nvSpPr>
        <p:spPr/>
        <p:txBody>
          <a:bodyPr/>
          <a:lstStyle/>
          <a:p>
            <a:r>
              <a:t>1. 贝叶斯滤波是一种用于在随时间变化的动态系统中估计状态的概率滤波技术。</a:t>
            </a:r>
          </a:p>
          <a:p>
            <a:r>
              <a:t>2. 贝叶斯滤波利用贝叶斯定理来更新状态估计，并且能够处理非线性系统和非高斯噪声。</a:t>
            </a:r>
          </a:p>
          <a:p>
            <a:r>
              <a:t>3. 贝叶斯滤波的优点是能够估计状态的后验概率分布，并且能够处理任意数量的传感器观测值。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基于概率框架的数据融合方法</a:t>
            </a:r>
          </a:p>
        </p:txBody>
      </p:sp>
      <p:sp>
        <p:nvSpPr>
          <p:cNvPr id="3" name="Content Placeholder 2"/>
          <p:cNvSpPr>
            <a:spLocks noGrp="1"/>
          </p:cNvSpPr>
          <p:nvPr>
            <p:ph sz="half" idx="2"/>
          </p:nvPr>
        </p:nvSpPr>
        <p:spPr/>
        <p:txBody>
          <a:bodyPr/>
          <a:lstStyle/>
          <a:p>
            <a:r>
              <a:t>1. 粒子滤波是一种用于在随时间变化的动态系统中估计状态的蒙特卡洛滤波技术。</a:t>
            </a:r>
          </a:p>
          <a:p>
            <a:r>
              <a:t>2. 粒子滤波利用一组粒子来表示状态分布，并且根据观测值来更新粒子权重。</a:t>
            </a:r>
          </a:p>
          <a:p>
            <a:r>
              <a:t>3. 粒子滤波的优点是能够处理非线性系统和非高斯噪声，并且能够估计任意复杂度的状态分布。</a:t>
            </a:r>
          </a:p>
        </p:txBody>
      </p:sp>
      <p:sp>
        <p:nvSpPr>
          <p:cNvPr id="4" name="Text Placeholder 3"/>
          <p:cNvSpPr>
            <a:spLocks noGrp="1"/>
          </p:cNvSpPr>
          <p:nvPr>
            <p:ph type="body" idx="3"/>
          </p:nvPr>
        </p:nvSpPr>
        <p:spPr/>
        <p:txBody>
          <a:bodyPr/>
          <a:lstStyle/>
          <a:p>
            <a:r>
              <a:t>基于扩展卡尔曼滤波的数据融合方法</a:t>
            </a:r>
          </a:p>
        </p:txBody>
      </p:sp>
      <p:sp>
        <p:nvSpPr>
          <p:cNvPr id="5" name="Content Placeholder 4"/>
          <p:cNvSpPr>
            <a:spLocks noGrp="1"/>
          </p:cNvSpPr>
          <p:nvPr>
            <p:ph sz="half" idx="4"/>
          </p:nvPr>
        </p:nvSpPr>
        <p:spPr/>
        <p:txBody>
          <a:bodyPr/>
          <a:lstStyle/>
          <a:p>
            <a:r>
              <a:t>1. 扩展卡尔曼滤波是一种将卡尔曼滤波扩展到非线性系统的非线性滤波技术。</a:t>
            </a:r>
          </a:p>
          <a:p>
            <a:r>
              <a:t>2. 扩展卡尔曼滤波利用一组非线性方程来描述系统状态和观测值之间的关系，并根据观测值来更新状态估计。</a:t>
            </a:r>
          </a:p>
          <a:p>
            <a:r>
              <a:t>3. 扩展卡尔曼滤波的优点是能够处理非线性系统，并且能够维持估计值的正态分布。</a:t>
            </a:r>
          </a:p>
        </p:txBody>
      </p:sp>
      <p:sp>
        <p:nvSpPr>
          <p:cNvPr id="6" name="Text Placeholder 5"/>
          <p:cNvSpPr>
            <a:spLocks noGrp="1"/>
          </p:cNvSpPr>
          <p:nvPr>
            <p:ph type="body" idx="1"/>
          </p:nvPr>
        </p:nvSpPr>
        <p:spPr/>
        <p:txBody>
          <a:bodyPr/>
          <a:lstStyle/>
          <a:p>
            <a:r>
              <a:t>基于粒子滤波的数据融合方法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https://d.book118.com/315021212134011120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传感器融合概述与发展</vt:lpstr>
      <vt:lpstr> 传感器融合概述与发展</vt:lpstr>
      <vt:lpstr> 多传感器数据处理与建模</vt:lpstr>
      <vt:lpstr> 多传感器数据处理与建模</vt:lpstr>
      <vt:lpstr> 多传感器数据处理与建模</vt:lpstr>
      <vt:lpstr> 多传感器数据处理与建模</vt:lpstr>
      <vt:lpstr> 多传感器数据融合算法研究</vt:lpstr>
      <vt:lpstr> 多传感器数据融合算法研究</vt:lpstr>
      <vt:lpstr> 多传感器数据融合算法研究</vt:lpstr>
      <vt:lpstr> 多传感器数据融合算法研究</vt:lpstr>
      <vt:lpstr> 基于概率框架的数据融合方法</vt:lpstr>
      <vt:lpstr> 基于概率框架的数据融合方法</vt:lpstr>
      <vt:lpstr> 基于概率框架的数据融合方法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2024-09-22T22:20:33.850</cp:lastPrinted>
  <dcterms:created xsi:type="dcterms:W3CDTF">2024-09-22T14:20:33Z</dcterms:created>
  <dcterms:modified xsi:type="dcterms:W3CDTF">2024-09-22T14:20:35Z</dcterms:modified>
</cp:coreProperties>
</file>