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922963-DED3-41A0-86C3-B2DAEDA10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B27B6-B299-4FBF-BD87-56B9A1CBA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79281-5078-49F9-96B6-7A4332F06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731BD-5A06-45F6-815F-FED71BA62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3DBB7-1104-4418-9DAF-EA00C9738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94709-FDC3-48D1-9891-19C033D23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26E10F-4FD0-4540-8913-20F8EA254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CA576-4F3D-4DE8-B14C-D955EF8CA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911ED-7574-4B73-AF12-A205AC114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9BA30-6069-4E7B-BE07-C0CDAC0D2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6185D-26D4-40B9-862F-B375CAA69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21321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创新创业教程之创业精神与创业能力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创业精神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创业环境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创业精神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创业是一种创新性的活动，旨在创造并实现商业价值。它涉及到识别并抓住商业机会，通过组织、运营和管理企业来实现盈利。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创业是推动社会经济发展的重要力量，它创造了新的就业机会，促进了技术进步和产业升级，同时也为消费者提供了更多选择和价值。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创业者需要具备强烈的进取心、创新思维、风险承受能力和团队合作精神等素质。这些素质能够帮助创业者识别并抓住商业机会，应对创业过程中的挑战和不确定性。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创业者需要具备多种能力，包括市场洞察力、资源整合能力、团队管理能力、沟通协调能力以及执行力等。这些能力能够帮助创业者有效地实现商业计划和目标。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创业者的素质与能力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培养创业精神需要从教育体系、政策环境和社会氛围等多方面入手。政府和社会应该提供更多的创业教育和培训，鼓励年轻人尝试创新创业，培养他们的创业精神和能力。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培养创业精神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激发创业精神需要创造良好的创业环境和条件，包括提供资金支持、政策优惠和创业服务平台等。同时，社会应该树立创业成功的榜样，鼓励年轻人勇敢地追求自己的创业梦想。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激发创业精神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创业精神的培养与激发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创业能力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https://d.book118.com/315021321024011043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2024-09-04T17:47:23.787</cp:lastPrinted>
  <dcterms:created xsi:type="dcterms:W3CDTF">2024-09-04T09:47:23Z</dcterms:created>
  <dcterms:modified xsi:type="dcterms:W3CDTF">2024-09-04T09:47:25Z</dcterms:modified>
</cp:coreProperties>
</file>