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114F57-36DF-46B8-B5E5-057A6E20A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55128C-7F8B-4BFB-A37F-B186C96A7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8A297E-1BEE-4135-8B57-4DC0ABC08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014EE5-93E0-4889-AE70-9EE93BD4B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237B90-36CA-473E-87EF-FAEB4CA9EF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65174C-5686-4759-B61D-464C7F8FF3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82AD70-4822-4096-8CA5-ADC4EB8A87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A7C8F3-5C68-430A-AFB8-CE1679C81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0D61B-1C77-45F4-B809-9BD199A85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BCD0B-FF5C-4553-8DEC-AE528384D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47CD9-5A83-4FEC-BEA4-6C0FCB40D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022224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增强现实技术在电子商务中的发展趋势</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增强现实技术在电子商务中的应用场景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增强现实技术对电子商务的影响及价值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发展趋势与挑战分析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442" b="84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电子商务的快速发展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随着互联网和移动设备的普及，电子商务在全球范围内迅速崛起，改变了人们的购物方式和消费习惯。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消费者需求的变化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消费者对购物体验的要求不断提高，希望获得更加真实、互动和个性化的购物体验。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增强现实技术的兴起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增强现实技术通过计算机生成的虚拟信息叠加到真实世界中，为用户带来全新的感官体验，为电子商务领域带来了巨大的创新机会。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增强现实（Augmented Reality，简称AR）是一种实时地计算摄影机影像的位置及角度并加上相应图像的技术，这种技术的目标是在屏幕上把虚拟世界套在现实世界并进行互动。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R技术通过摄像头捕捉真实世界的图像，并通过计算机视觉算法和图像处理技术，将虚拟信息（如3D模型、动画、文本等）叠加到真实世界的图像上，从而创造出一种虚实结合的效果。用户可以通过移动设备或专门的AR设备来观看和互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增强现实技术定义及原理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互动营销和广告</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AR技术可以创建互动性的广告和营销活动，吸引消费者的注意力并提高品牌知名度。例如，通过AR滤镜或小游戏来增加用户参与度。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虚拟试衣间</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通过AR技术，消费者可以在线上试穿服装、鞋帽等商品，以更真实的方式预览商品效果，提高购物决策的准确性。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3D商品展示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利用AR技术，商家可以创建3D商品模型，让消费者能够从各个角度观察商品细节，提升购物体验。</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AR导航和导购</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在大型商场或购物中心，AR技术可以提供室内导航和导购服务，帮助消费者快速找到所需商品或店铺。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电子商务领域应用现状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增强现实技术在电子商务中的应用场景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通过增强现实技术，消费者可以在线上试穿服装，实时查看服装在自己身上的效果，提高购物体验。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虚拟试衣</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消费者可以使用增强现实技术尝试不同的妆容，找到适合自己的化妆风格和产品。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虚拟化妆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虚拟试衣间与化妆间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3D产品展示和体验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3D模型展示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商家可以利用增强现实技术为消费者提供产品的3D模型，让消费者更直观地了解产品的外观和细节。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交互式体验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消费者可以通过增强现实技术与产品进行互动，例如旋转、缩放、更换颜色等，以更深入地了解产品。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通过分析消费者的购物历史和偏好，增强现实技术可以为消费者推荐符合其需求的产品和优惠信息。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增强现实技术可以为消费者提供实时的导购服务，例如解答问题、提供产品信息和购买建议等。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个性化推荐与导购服务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导购服务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个性化推荐</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线下导航</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消费者可以使用增强现实技术在商场或超市中找到所需商品的位置，提高购物效率。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线上线下互动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商家可以通过增强现实技术将线上优惠和活动与线下购物相结合，为消费者提供更丰富的购物体验。例如，消费者可以在线下扫描商品二维码，获取线上优惠券或参与线上抽奖活动。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401" r="540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线上线下融合购物体验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增强现实技术对电子商务的影响及价值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629" r="2562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交互式体验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增强现实技术允许消费者以更自然、直观的方式与产品或服务进行交互，如试穿虚拟服装、预览家居布置等，从而提供更真实、沉浸式的购物体验。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个性化定制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利用增强现实技术，消费者可以根据自己的喜好和需求对产品进行个性化定制，如调整颜色、尺寸、样式等，以满足个性化需求。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实时反馈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增强现实技术可以提供实时反馈和响应，使消费者能够即时了解产品或服务的相关信息，如价格、库存、配送时间等，提高购物决策的准确性和效率。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提升用户体验和满意度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降低误解和误购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通过提供更真实、准确的预览和试穿体验，增强现实技术可以减少因误解或误购而导致的退货，从而降低退货率和相关成本。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提高购买意愿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增强现实技术的交互性和个性化特点可以激发消费者的购买欲望和兴趣，从而提高销售额和转化率。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优化库存管理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通过实时反馈和数据分析，增强现实技术可以帮助商家更准确地预测需求、调整库存，减少积压和缺货现象。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降低退货率和提高销售额</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增强现实技术可以应用于多种设备和平台，如智能手机、平板电脑、可穿戴设备等，从而拓展电子商务的市场渠道和受众群体。</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跨平台兼容性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通过将增强现实技术与社交媒体相结合，商家可以在社交媒体平台上提供更具吸引力和互动性的内容，吸引更多潜在消费者。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社交媒体整合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增强现实技术可以消除地域和语言障碍，使商家能够更容易地进入全球市场，拓展海外业务。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全球化拓展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拓展市场渠道和受众群体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https://d.book118.com/315022224202011044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2024-09-06T23:48:50.467</cp:lastPrinted>
  <dcterms:created xsi:type="dcterms:W3CDTF">2024-09-06T15:48:50Z</dcterms:created>
  <dcterms:modified xsi:type="dcterms:W3CDTF">2024-09-06T15:48:52Z</dcterms:modified>
</cp:coreProperties>
</file>