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D8BE7E-00E5-4983-B4DA-A316B55CC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FB610C-7CC1-4DB5-98E4-50AB3F6CD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A431A9-6827-49F4-823E-A9492D9A1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DAE093-44E3-4E4F-9B8C-D9D5DFE1B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99E1C6-7366-4310-896F-3C20FD4AB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D172EA-8833-4D7E-B712-F5DC39690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9749A7-C5A1-4720-B201-6D7376CCC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D30E82-60C8-4BE9-B04F-50704FE13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1263BF-D2B2-4B77-A072-62A69DBA8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BA84BE-D5AF-49D1-8048-327965165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7C17B6-7515-42D7-A0D7-150F7A992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022224331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健康教育教学工作总结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健康教育教学工作成果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健康教育教学工作特色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健康教育教学工作不足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健康教育教学工作改进方向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健康教育教学工作展望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健康教育教学工作的重要性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随着健康观念的普及和健康问题的日益突出，健康教育教学工作在学校教育中占据越来越重要的地位。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本次总结的目的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对过去一学期的健康教育教学工作进行全面回顾和总结，发现问题，提出改进措施，以提高教学质量和效果。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针对存在问题提出的改进措施和建议。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在健康教育教学过程中遇到的问题和困难。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教学效果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学生的学习成果、对健康知识的掌握程度以及健康行为的形成情况。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包括健康教育理论课程、实践课程以及相关的健康教育活动。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采用的教学方法、教学手段及其效果。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健康教育教学工作成果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610" b="161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77" b="2897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健康教育课程开展情况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课程覆盖面广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本学期共开设了多门健康教育课程，涵盖了营养、心理健康、运动健身等多个方面，确保了学生能够全面接触和学习健康知识。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教学内容丰富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课程中包含了大量的理论知识、实践技能和案例分析，使学生在掌握健康知识的同时，也能提升实际应用能力。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教学方法多样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采用了讲座、小组讨论、角色扮演等多种教学方法，激发了学生的学习兴趣，提高了教学效果。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通过课程学习和课后作业，学生对健康知识的理解更加深入，能够准确掌握相关概念和原理。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知识理解深入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技能应用熟练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917" r="1491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健康意识增强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学生能够将所学的健康知识应用于实际生活中，如制定合理的饮食计划、进行有效的心理调适等。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学生在学习过程中逐渐认识到健康的重要性，开始注重个人生活习惯的改善和健康行为的养成。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学生健康知识掌握情况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教师们在开展健康教育教学的过程中，不断更新教学理念，注重培养学生的健康素养和综合能力。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9792" r="19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教学理念更新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教师们积极探索和实践新的教学方法，如案例教学、情境模拟等，以提高课堂教学的趣味性和实效性。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教学方法改进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000" r="14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教师们积极参与健康教育领域的学术研究，发表学术论文、参加学术会议等，提升了自身的教育科研能力。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教育科研能力增强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教师健康教育教学能力提升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健康教育教学工作特色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通过小组讨论、角色扮演、游戏等方式，增加学生参与度和兴趣。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引入互动教学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运用PPT、视频、动画等多媒体手段，使教学内容更加生动形象。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利用多媒体资源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组织学生参加健康知识竞赛、健康操比赛等实践活动，让学生在实践中学习和掌握健康知识。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开展实践活动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创新教学方式方法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引入专家讲座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邀请医学、营养学等领域的专家进校开展讲座，为学生提供更专业的健康教育指导。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融合多学科知识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将生物学、心理学、营养学等多学科知识融入健康教育中，使学生获得更全面的健康知识。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共享教育资源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与其他学校、机构合作，共享健康教育资源，提高教育效果。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2000" r="220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整合多学科健康教育资源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家校互动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鼓励家长参与学校健康教育活动，如亲子运动会、健康知识竞赛等，促进家校之间的合作与交流。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家校共育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通过家长学校、家长课堂等途径，提高家长的健康素养和育儿能力，共同促进学生的健康成长。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家校沟通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定期召开家长会，向家长传达学校健康教育理念和教学内容，征求家长意见和建议。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750" r="14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加强家校合作，共同推进健康教育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https://d.book118.com/315022224331011114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2024-09-22T05:00:42.532</cp:lastPrinted>
  <dcterms:created xsi:type="dcterms:W3CDTF">2024-09-21T21:00:42Z</dcterms:created>
  <dcterms:modified xsi:type="dcterms:W3CDTF">2024-09-21T21:00:44Z</dcterms:modified>
</cp:coreProperties>
</file>