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423ED-69D6-4254-BC27-033BCD70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43C1E-9F84-480B-B85D-2FA37386A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90B88-0B78-4662-8EF7-9643158BC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EE1AB-07F9-4F1B-8146-45321C675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5D95B-3081-4787-83AE-547DFF613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ECC6D-51CC-4913-9DDD-159A3590B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9D69B-BF1E-4ADB-A432-FDB545AF1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30776-D4D6-4D31-9362-68A9EC172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09070-2AAC-48AD-AE5D-D8CF8849E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EE2AB-11DA-4C62-9698-AF6A07EC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9DAE4-D917-4EDC-A8E1-B1AB0011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30111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幼儿园预防煤气中毒安全教育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煤气中毒基本知识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幼儿园预防煤气中毒措施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幼儿安全教育内容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家长参与及配合事项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煤气中毒基本知识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煤气中毒是指含碳物质燃烧不完全时的产物经呼吸道吸入引起中毒，俗称“煤气中毒”。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煤气中毒对人体的危害极大，轻者出现头痛、眩晕、耳鸣、恶心、呕吐、心悸、全身乏力等症状，重者可能出现昏迷、虚脱，甚至危及生命。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煤气中毒定义及危害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煤气中毒危害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煤气中毒定义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煤、石油等燃烧不完全时，会产生一氧化碳等有毒气体。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燃烧不完全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通风不良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室内通风不良，煤燃烧产生的有毒气体无法及时排出，导致室内一氧化碳浓度升高。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燃气设备故障或不当使用，如燃气灶具漏气、燃气管道老化等，也可能导致煤气中毒。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常见煤气中毒原因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16" r="276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轻度煤气中毒表现为头痛、眩晕、耳鸣、恶心、呕吐、心悸等；重度煤气中毒表现为昏迷、虚脱、抽搐、大小便失禁等。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煤气中毒可能导致人体多器官功能损害，如脑水肿、心肌损害等，严重者可危及生命。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煤气中毒症状及后果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幼儿园预防煤气中毒措施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幼儿园应建立定期检查煤气设备的制度，确保设备的安全性和可靠性。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建立定期检查制度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幼儿园可以委托专业的煤气设备检测机构对设备进行检查，确保设备符合安全标准。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委托专业机构进行检查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定期检查煤气设备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培训操作人员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幼儿园应对操作煤气设备的人员进行专业培训，确保他们了解设备的使用方法和注意事项。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幼儿园应制定规范的操作流程，确保操作人员按照流程正确使用煤气设备。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规范使用煤气设备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安装通风设备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幼儿园应在厨房等使用煤气设备的区域安装通风设备，确保空气流通。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定期清理厨房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幼儿园应定期清理厨房，保持厨房的清洁和卫生，防止煤气泄漏和积聚。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确保通风良好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https://d.book118.com/315030111004011041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2024-09-01T10:04:23.720</cp:lastPrinted>
  <dcterms:created xsi:type="dcterms:W3CDTF">2024-09-01T02:04:23Z</dcterms:created>
  <dcterms:modified xsi:type="dcterms:W3CDTF">2024-09-01T02:04:25Z</dcterms:modified>
</cp:coreProperties>
</file>