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86B54-E159-4753-B498-30DA8D33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253A-8AC8-4135-9516-519E3514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A700E-72B5-46BC-BC11-116321A1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26DA5-664C-4C54-BE3F-0CED32B99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AF320-5A0B-4BA7-963B-690B983F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7F07CA-122C-4EA0-8AA2-270104DC5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3E0C1F-AC43-4965-B0CC-9E499DF7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37A6F-B99C-4A8E-A892-5D0D6F9CD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0514A-DB10-41FA-A3FF-7B5EE78A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74AB9-F99F-40A5-BA15-B8736087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3A7B2-9AC6-4309-A855-6D9CABC7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1120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体育产业与体育俱乐部运营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体育俱乐部运营模式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体育俱乐部的组织与管理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体育俱乐部的市场营销与品牌建设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体育俱乐部的财务与风险管理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案例分析：成功体育俱乐部运营经验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17" r="32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74" r="30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体育产业是指与体育运动相关的产业活动，包括体育赛事组织、体育器材制造、体育场馆建设、体育媒体传播等。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体育产业具有广泛的群众基础，能够带动健康、休闲、旅游等相关产业的发展，同时还能增强国家凝聚力和民族自豪感。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体育产业作为新兴产业，已经成为全球经济增长的重要动力之一，对促进就业、推动出口等方面具有积极作用。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体育产业的发展有助于提高人们的健康水平，降低医疗成本，同时还能培养人们的运动习惯和健康生活方式。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社会凝聚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体育赛事和活动能够促进不同文化、不同地区的人们之间的交流与互动，增强社会凝聚力和民族自豪感。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国际间的体育交流与合作日益频繁，跨国体育赛事和组织逐渐增多，推动体育产业的全球化发展。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随着消费者需求的多样化，体育产业正逐步向定制化服务转型，以满足不同人群的个性化需求。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随着科技的进步，体育产业正逐步实现数字化转型，包括赛事直播、运动穿戴设备、虚拟现实技术等。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体育俱乐部运营模式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体育俱乐部是一种以提供体育服务和赛事观赏为主的组织，通常由会员组成，并具有一定的商业性质。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体育俱乐部具有会员制、组织性、专业性和商业性等特点，能够提供专业的体育训练、比赛和活动，满足会员和观众的体育需求。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体育俱乐部的定义与特点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体育俱乐部的运营策略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0" b="1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通过打造独特的品牌形象和标志，提高俱乐部的知名度和影响力。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提供优质的会员服务，包括专业的训练、比赛和活动，以及良好的场地设施和服务体验。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通过多种渠道进行营销推广，吸引更多的会员和观众，提高俱乐部的收入和市场份额。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与其他俱乐部、组织和企业进行合作与联盟，共同开展活动、扩大影响和降低成本。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会员费收入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通过向观众销售赛事门票获得收入。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赛事门票收入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赞助与广告收入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包括场地租赁、商品销售等其他收入来源。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通过向会员收取会费和培训费等获得收入。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通过吸引赞助商和广告商获得收入。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体育俱乐部的盈利模式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体育俱乐部的组织与管理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989" r="199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负责俱乐部的整体运营和战略规划，是俱乐部的最高领导。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俱乐部主席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负责俱乐部的日常运营和管理，包括财务、人事、市场营销等。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负责运动员的训练和比赛指导，包括主教练、助理教练和技术分析师等。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接受教练团队的指导和培养，参加各种比赛和训练。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体育俱乐部的组织结构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负责整个教练团队的工作安排和运动员的训练计划制定。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主教练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协助主教练进行训练和比赛指导，负责特定运动员的训练计划制定和实施。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助理教练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负责比赛技术统计和分析，为教练团队提供数据支持。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负责运动员的伤病康复和身体保健，保障运动员的身体健康。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体育俱乐部的教练团队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https://d.book118.com/315031120204011044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2024-09-07T00:20:30.456</cp:lastPrinted>
  <dcterms:created xsi:type="dcterms:W3CDTF">2024-09-06T16:20:30Z</dcterms:created>
  <dcterms:modified xsi:type="dcterms:W3CDTF">2024-09-06T16:20:32Z</dcterms:modified>
</cp:coreProperties>
</file>