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4497E-5DF4-4689-8E16-4C24A7DA9425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image" Target="../media/image2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image" Target="../media/image3.png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3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image" Target="../media/image1.png" /><Relationship Id="rId11" Type="http://schemas.openxmlformats.org/officeDocument/2006/relationships/tags" Target="../tags/tag89.xml" /><Relationship Id="rId12" Type="http://schemas.openxmlformats.org/officeDocument/2006/relationships/tags" Target="../tags/tag90.xml" /><Relationship Id="rId13" Type="http://schemas.openxmlformats.org/officeDocument/2006/relationships/tags" Target="../tags/tag91.xml" /><Relationship Id="rId14" Type="http://schemas.openxmlformats.org/officeDocument/2006/relationships/tags" Target="../tags/tag9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1EB93-D9D4-4814-957A-E8C1C18D3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7F2CD-E1F3-4496-9D9C-E09AF1924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0EC44-CD2E-49C9-881C-3E9F23352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97F9E-679F-42F3-80F8-6202BCE9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ACC436-D97E-470E-A88B-3FAB40F13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ADFA20-7A85-43AA-BA2C-E9D02ED1A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9732B2-486D-4970-A997-B5073BEE9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7CE89-F239-48C8-B4DC-DBEEAEF46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CC85F-4032-4B7E-834E-C9EFBEC18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3EF1C-EB9E-4B5A-8968-6F3979B0A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0A652-6FCE-4C5A-A430-311F2DBB0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20000">
                <a:schemeClr val="accent1"/>
              </a:gs>
              <a:gs pos="100000">
                <a:schemeClr val="accent2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任意多边形 14"/>
          <p:cNvSpPr/>
          <p:nvPr>
            <p:custDataLst>
              <p:tags r:id="rId2"/>
            </p:custDataLst>
          </p:nvPr>
        </p:nvSpPr>
        <p:spPr>
          <a:xfrm>
            <a:off x="6339205" y="1694180"/>
            <a:ext cx="5852795" cy="516382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17" h="8131">
                <a:moveTo>
                  <a:pt x="6444" y="0"/>
                </a:moveTo>
                <a:cubicBezTo>
                  <a:pt x="7417" y="0"/>
                  <a:pt x="8339" y="216"/>
                  <a:pt x="9166" y="602"/>
                </a:cubicBezTo>
                <a:lnTo>
                  <a:pt x="9217" y="626"/>
                </a:lnTo>
                <a:lnTo>
                  <a:pt x="9217" y="3858"/>
                </a:lnTo>
                <a:lnTo>
                  <a:pt x="9188" y="3828"/>
                </a:lnTo>
                <a:cubicBezTo>
                  <a:pt x="8497" y="3103"/>
                  <a:pt x="7523" y="2652"/>
                  <a:pt x="6444" y="2652"/>
                </a:cubicBezTo>
                <a:cubicBezTo>
                  <a:pt x="4350" y="2652"/>
                  <a:pt x="2652" y="4350"/>
                  <a:pt x="2652" y="6444"/>
                </a:cubicBezTo>
                <a:cubicBezTo>
                  <a:pt x="2652" y="7049"/>
                  <a:pt x="2794" y="7621"/>
                  <a:pt x="3046" y="8129"/>
                </a:cubicBezTo>
                <a:lnTo>
                  <a:pt x="3048" y="8132"/>
                </a:lnTo>
                <a:lnTo>
                  <a:pt x="224" y="8132"/>
                </a:lnTo>
                <a:lnTo>
                  <a:pt x="223" y="8131"/>
                </a:lnTo>
                <a:cubicBezTo>
                  <a:pt x="78" y="7593"/>
                  <a:pt x="0" y="7027"/>
                  <a:pt x="0" y="6444"/>
                </a:cubicBezTo>
                <a:cubicBezTo>
                  <a:pt x="0" y="2885"/>
                  <a:pt x="2885" y="0"/>
                  <a:pt x="6444" y="0"/>
                </a:cubicBezTo>
                <a:close/>
              </a:path>
            </a:pathLst>
          </a:custGeom>
          <a:gradFill>
            <a:gsLst>
              <a:gs pos="0">
                <a:schemeClr val="accent4"/>
              </a:gs>
              <a:gs pos="100000">
                <a:schemeClr val="accent4">
                  <a:lumMod val="40000"/>
                  <a:lumOff val="60000"/>
                </a:schemeClr>
              </a:gs>
            </a:gsLst>
            <a:lin ang="165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>
            <a:off x="-15875" y="-17145"/>
            <a:ext cx="4196715" cy="2998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6609" h="4722">
                <a:moveTo>
                  <a:pt x="0" y="0"/>
                </a:moveTo>
                <a:lnTo>
                  <a:pt x="6433" y="0"/>
                </a:lnTo>
                <a:lnTo>
                  <a:pt x="6434" y="3"/>
                </a:lnTo>
                <a:cubicBezTo>
                  <a:pt x="6547" y="354"/>
                  <a:pt x="6609" y="728"/>
                  <a:pt x="6609" y="1117"/>
                </a:cubicBezTo>
                <a:cubicBezTo>
                  <a:pt x="6609" y="3108"/>
                  <a:pt x="4995" y="4722"/>
                  <a:pt x="3004" y="4722"/>
                </a:cubicBezTo>
                <a:cubicBezTo>
                  <a:pt x="1760" y="4722"/>
                  <a:pt x="663" y="4092"/>
                  <a:pt x="15" y="3133"/>
                </a:cubicBezTo>
                <a:lnTo>
                  <a:pt x="0" y="3111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3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汉仪粗圆简" panose="02010600000101010101" charset="-122"/>
              <a:sym typeface="+mn-ea"/>
            </a:endParaRPr>
          </a:p>
        </p:txBody>
      </p:sp>
      <p:sp>
        <p:nvSpPr>
          <p:cNvPr id="13" name="空心弧 12"/>
          <p:cNvSpPr>
            <a:spLocks noChangeAspect="1"/>
          </p:cNvSpPr>
          <p:nvPr>
            <p:custDataLst>
              <p:tags r:id="rId4"/>
            </p:custDataLst>
          </p:nvPr>
        </p:nvSpPr>
        <p:spPr>
          <a:xfrm rot="19680000">
            <a:off x="4568835" y="4613426"/>
            <a:ext cx="2052000" cy="2052000"/>
          </a:xfrm>
          <a:prstGeom prst="blockArc">
            <a:avLst>
              <a:gd name="adj1" fmla="val 10800000"/>
              <a:gd name="adj2" fmla="val 124980"/>
              <a:gd name="adj3" fmla="val 30890"/>
            </a:avLst>
          </a:prstGeom>
          <a:gradFill>
            <a:gsLst>
              <a:gs pos="0">
                <a:schemeClr val="accent1">
                  <a:alpha val="40000"/>
                </a:schemeClr>
              </a:gs>
              <a:gs pos="95000">
                <a:schemeClr val="accent2">
                  <a:alpha val="2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tx1"/>
                </a:solidFill>
                <a:cs typeface="汉仪粗圆简" panose="02010600000101010101" charset="-122"/>
              </a:rPr>
              <a:t>  </a:t>
            </a:r>
          </a:p>
        </p:txBody>
      </p:sp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53985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>
            <p:custDataLst>
              <p:tags r:id="rId6"/>
            </p:custDataLst>
          </p:nvPr>
        </p:nvCxnSpPr>
        <p:spPr>
          <a:xfrm>
            <a:off x="1153985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7"/>
            </p:custDataLst>
          </p:nvPr>
        </p:nvCxnSpPr>
        <p:spPr>
          <a:xfrm>
            <a:off x="1153985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署名"/>
          <p:cNvSpPr>
            <a:spLocks noGrp="1"/>
          </p:cNvSpPr>
          <p:nvPr>
            <p:ph type="body" idx="4" hasCustomPrompt="1"/>
            <p:custDataLst>
              <p:tags r:id="rId8"/>
            </p:custDataLst>
          </p:nvPr>
        </p:nvSpPr>
        <p:spPr>
          <a:xfrm>
            <a:off x="765175" y="4071620"/>
            <a:ext cx="2072005" cy="513080"/>
          </a:xfrm>
          <a:prstGeom prst="roundRect">
            <a:avLst>
              <a:gd name="adj" fmla="val 50000"/>
            </a:avLst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lt"/>
                <a:cs typeface="汉仪粗圆简" panose="02010600000101010101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9" name="副标题"/>
          <p:cNvSpPr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765175" y="3159125"/>
            <a:ext cx="5866765" cy="530225"/>
          </a:xfrm>
          <a:prstGeom prst="rect">
            <a:avLst/>
          </a:prstGeom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4">
                    <a:lumMod val="60000"/>
                    <a:lumOff val="40000"/>
                  </a:schemeClr>
                </a:solidFill>
                <a:latin typeface="+mn-ea"/>
                <a:ea typeface="+mn-ea"/>
                <a:cs typeface="Arial" pitchFamily="34" charset="0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8" name="标题"/>
          <p:cNvSpPr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65175" y="1842717"/>
            <a:ext cx="5866765" cy="1303655"/>
          </a:xfrm>
          <a:prstGeom prst="rect">
            <a:avLst/>
          </a:prstGeom>
        </p:spPr>
        <p:txBody>
          <a:bodyPr wrap="square" lIns="91440" tIns="45720" rIns="91440" bIns="4572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40000"/>
              </a:lnSpc>
              <a:buClrTx/>
              <a:buSzTx/>
              <a:buFontTx/>
              <a:buNone/>
              <a:defRPr kumimoji="0" lang="zh-CN" altLang="en-US" sz="5800" b="0" i="0" u="none" strike="noStrike" kern="1200" cap="none" spc="0" normalizeH="0" baseline="0" noProof="1">
                <a:solidFill>
                  <a:schemeClr val="accent4">
                    <a:lumMod val="40000"/>
                    <a:lumOff val="6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pic>
        <p:nvPicPr>
          <p:cNvPr id="7" name="图片 6" descr="卡通人物&#10;&#10;描述已自动生成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5308" y="999307"/>
            <a:ext cx="5496692" cy="5858693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20000">
                <a:schemeClr val="accent1"/>
              </a:gs>
              <a:gs pos="100000">
                <a:schemeClr val="accent2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圆角矩形 8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3654"/>
            </a:avLst>
          </a:prstGeom>
          <a:solidFill>
            <a:schemeClr val="bg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lt"/>
                <a:ea typeface="+mn-lt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汉仪粗圆简" panose="02010600000101010101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汉仪粗圆简" panose="02010600000101010101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汉仪粗圆简" panose="02010600000101010101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汉仪粗圆简" panose="02010600000101010101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汉仪粗圆简" panose="0201060000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20000">
                <a:schemeClr val="accent1"/>
              </a:gs>
              <a:gs pos="100000">
                <a:schemeClr val="accent2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635" y="635"/>
            <a:ext cx="4118610" cy="5348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6486" h="8423">
                <a:moveTo>
                  <a:pt x="2849" y="0"/>
                </a:moveTo>
                <a:lnTo>
                  <a:pt x="5849" y="0"/>
                </a:lnTo>
                <a:lnTo>
                  <a:pt x="5853" y="8"/>
                </a:lnTo>
                <a:cubicBezTo>
                  <a:pt x="6258" y="798"/>
                  <a:pt x="6486" y="1692"/>
                  <a:pt x="6486" y="2641"/>
                </a:cubicBezTo>
                <a:cubicBezTo>
                  <a:pt x="6486" y="5834"/>
                  <a:pt x="3897" y="8423"/>
                  <a:pt x="704" y="8423"/>
                </a:cubicBezTo>
                <a:cubicBezTo>
                  <a:pt x="479" y="8423"/>
                  <a:pt x="257" y="8410"/>
                  <a:pt x="39" y="8385"/>
                </a:cubicBezTo>
                <a:lnTo>
                  <a:pt x="0" y="8381"/>
                </a:lnTo>
                <a:lnTo>
                  <a:pt x="0" y="5970"/>
                </a:lnTo>
                <a:lnTo>
                  <a:pt x="18" y="5974"/>
                </a:lnTo>
                <a:cubicBezTo>
                  <a:pt x="239" y="6019"/>
                  <a:pt x="469" y="6043"/>
                  <a:pt x="704" y="6043"/>
                </a:cubicBezTo>
                <a:cubicBezTo>
                  <a:pt x="2583" y="6043"/>
                  <a:pt x="4106" y="4520"/>
                  <a:pt x="4106" y="2641"/>
                </a:cubicBezTo>
                <a:cubicBezTo>
                  <a:pt x="4106" y="1584"/>
                  <a:pt x="3624" y="639"/>
                  <a:pt x="2868" y="15"/>
                </a:cubicBezTo>
                <a:lnTo>
                  <a:pt x="2849" y="0"/>
                </a:lnTo>
                <a:close/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40000"/>
                  <a:lumOff val="60000"/>
                </a:schemeClr>
              </a:gs>
            </a:gsLst>
            <a:lin ang="165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7" name="副标题"/>
          <p:cNvSpPr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274050" y="666115"/>
            <a:ext cx="3863340" cy="708025"/>
          </a:xfrm>
          <a:prstGeom prst="rect">
            <a:avLst/>
          </a:prstGeom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GB" altLang="zh-CN" sz="3600" b="0" i="0" u="none" strike="noStrike" kern="1200" cap="none" spc="0" normalizeH="0" baseline="0" noProof="1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lt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</a:p>
        </p:txBody>
      </p:sp>
      <p:sp>
        <p:nvSpPr>
          <p:cNvPr id="6" name="标题"/>
          <p:cNvSpPr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6194425" y="258445"/>
            <a:ext cx="2079625" cy="1223010"/>
          </a:xfrm>
          <a:prstGeom prst="rect">
            <a:avLst/>
          </a:prstGeom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  <a:ea typeface="+mj-lt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pic>
        <p:nvPicPr>
          <p:cNvPr id="9" name="图片 8" descr="卡通人物&#10;&#10;描述已自动生成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04097"/>
            <a:ext cx="5277587" cy="5753903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20000">
                <a:schemeClr val="accent1"/>
              </a:gs>
              <a:gs pos="100000">
                <a:schemeClr val="accent2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6339205" y="1694180"/>
            <a:ext cx="5852795" cy="516382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17" h="8131">
                <a:moveTo>
                  <a:pt x="6444" y="0"/>
                </a:moveTo>
                <a:cubicBezTo>
                  <a:pt x="7417" y="0"/>
                  <a:pt x="8339" y="216"/>
                  <a:pt x="9166" y="602"/>
                </a:cubicBezTo>
                <a:lnTo>
                  <a:pt x="9217" y="626"/>
                </a:lnTo>
                <a:lnTo>
                  <a:pt x="9217" y="3858"/>
                </a:lnTo>
                <a:lnTo>
                  <a:pt x="9188" y="3828"/>
                </a:lnTo>
                <a:cubicBezTo>
                  <a:pt x="8497" y="3103"/>
                  <a:pt x="7523" y="2652"/>
                  <a:pt x="6444" y="2652"/>
                </a:cubicBezTo>
                <a:cubicBezTo>
                  <a:pt x="4350" y="2652"/>
                  <a:pt x="2652" y="4350"/>
                  <a:pt x="2652" y="6444"/>
                </a:cubicBezTo>
                <a:cubicBezTo>
                  <a:pt x="2652" y="7049"/>
                  <a:pt x="2794" y="7621"/>
                  <a:pt x="3046" y="8129"/>
                </a:cubicBezTo>
                <a:lnTo>
                  <a:pt x="3048" y="8132"/>
                </a:lnTo>
                <a:lnTo>
                  <a:pt x="224" y="8132"/>
                </a:lnTo>
                <a:lnTo>
                  <a:pt x="223" y="8131"/>
                </a:lnTo>
                <a:cubicBezTo>
                  <a:pt x="78" y="7593"/>
                  <a:pt x="0" y="7027"/>
                  <a:pt x="0" y="6444"/>
                </a:cubicBezTo>
                <a:cubicBezTo>
                  <a:pt x="0" y="2885"/>
                  <a:pt x="2885" y="0"/>
                  <a:pt x="6444" y="0"/>
                </a:cubicBezTo>
                <a:close/>
              </a:path>
            </a:pathLst>
          </a:custGeom>
          <a:gradFill>
            <a:gsLst>
              <a:gs pos="0">
                <a:schemeClr val="accent4"/>
              </a:gs>
              <a:gs pos="100000">
                <a:schemeClr val="accent4">
                  <a:lumMod val="40000"/>
                  <a:lumOff val="60000"/>
                </a:schemeClr>
              </a:gs>
            </a:gsLst>
            <a:lin ang="165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9" name="节编号"/>
          <p:cNvSpPr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1241425" y="504190"/>
            <a:ext cx="4537710" cy="259334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en-GB" sz="13800" b="0" i="0" u="none" strike="noStrike" kern="1200" cap="none" spc="0" normalizeH="0" baseline="0" noProof="1">
                <a:solidFill>
                  <a:schemeClr val="accent2">
                    <a:lumMod val="60000"/>
                    <a:lumOff val="40000"/>
                  </a:schemeClr>
                </a:solidFill>
                <a:latin typeface="+mj-lt"/>
                <a:ea typeface="+mj-lt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编号</a:t>
            </a:r>
          </a:p>
        </p:txBody>
      </p:sp>
      <p:sp>
        <p:nvSpPr>
          <p:cNvPr id="8" name="标题"/>
          <p:cNvSpPr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241425" y="3147060"/>
            <a:ext cx="5474335" cy="21107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4">
                    <a:lumMod val="40000"/>
                    <a:lumOff val="60000"/>
                  </a:schemeClr>
                </a:solidFill>
                <a:latin typeface="+mj-lt"/>
                <a:ea typeface="+mj-lt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pic>
        <p:nvPicPr>
          <p:cNvPr id="7" name="图片 6" descr="卡通人物&#10;&#10;描述已自动生成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0780" y="1065992"/>
            <a:ext cx="6411220" cy="5792008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20000">
                <a:schemeClr val="accent1"/>
              </a:gs>
              <a:gs pos="100000">
                <a:schemeClr val="accent2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圆角矩形 10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3654"/>
            </a:avLst>
          </a:prstGeom>
          <a:solidFill>
            <a:schemeClr val="bg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20000">
                <a:schemeClr val="accent1"/>
              </a:gs>
              <a:gs pos="100000">
                <a:schemeClr val="accent2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3654"/>
            </a:avLst>
          </a:prstGeom>
          <a:solidFill>
            <a:schemeClr val="bg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4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20000">
                <a:schemeClr val="accent1"/>
              </a:gs>
              <a:gs pos="100000">
                <a:schemeClr val="accent2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圆角矩形 6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3654"/>
            </a:avLst>
          </a:prstGeom>
          <a:solidFill>
            <a:schemeClr val="bg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20000">
                <a:schemeClr val="accent1"/>
              </a:gs>
              <a:gs pos="100000">
                <a:schemeClr val="accent2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圆角矩形 7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3654"/>
            </a:avLst>
          </a:prstGeom>
          <a:solidFill>
            <a:schemeClr val="bg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20000">
                <a:schemeClr val="accent1"/>
              </a:gs>
              <a:gs pos="100000">
                <a:schemeClr val="accent2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圆角矩形 7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3654"/>
            </a:avLst>
          </a:prstGeom>
          <a:solidFill>
            <a:schemeClr val="bg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20000">
                <a:schemeClr val="accent1"/>
              </a:gs>
              <a:gs pos="100000">
                <a:schemeClr val="accent2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圆角矩形 7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3654"/>
            </a:avLst>
          </a:prstGeom>
          <a:solidFill>
            <a:schemeClr val="bg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20000">
                <a:schemeClr val="accent1"/>
              </a:gs>
              <a:gs pos="100000">
                <a:schemeClr val="accent2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>
            <a:off x="6339205" y="1694180"/>
            <a:ext cx="5852795" cy="516382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17" h="8131">
                <a:moveTo>
                  <a:pt x="6444" y="0"/>
                </a:moveTo>
                <a:cubicBezTo>
                  <a:pt x="7417" y="0"/>
                  <a:pt x="8339" y="216"/>
                  <a:pt x="9166" y="602"/>
                </a:cubicBezTo>
                <a:lnTo>
                  <a:pt x="9217" y="626"/>
                </a:lnTo>
                <a:lnTo>
                  <a:pt x="9217" y="3858"/>
                </a:lnTo>
                <a:lnTo>
                  <a:pt x="9188" y="3828"/>
                </a:lnTo>
                <a:cubicBezTo>
                  <a:pt x="8497" y="3103"/>
                  <a:pt x="7523" y="2652"/>
                  <a:pt x="6444" y="2652"/>
                </a:cubicBezTo>
                <a:cubicBezTo>
                  <a:pt x="4350" y="2652"/>
                  <a:pt x="2652" y="4350"/>
                  <a:pt x="2652" y="6444"/>
                </a:cubicBezTo>
                <a:cubicBezTo>
                  <a:pt x="2652" y="7049"/>
                  <a:pt x="2794" y="7621"/>
                  <a:pt x="3046" y="8129"/>
                </a:cubicBezTo>
                <a:lnTo>
                  <a:pt x="3048" y="8132"/>
                </a:lnTo>
                <a:lnTo>
                  <a:pt x="224" y="8132"/>
                </a:lnTo>
                <a:lnTo>
                  <a:pt x="223" y="8131"/>
                </a:lnTo>
                <a:cubicBezTo>
                  <a:pt x="78" y="7593"/>
                  <a:pt x="0" y="7027"/>
                  <a:pt x="0" y="6444"/>
                </a:cubicBezTo>
                <a:cubicBezTo>
                  <a:pt x="0" y="2885"/>
                  <a:pt x="2885" y="0"/>
                  <a:pt x="6444" y="0"/>
                </a:cubicBezTo>
                <a:close/>
              </a:path>
            </a:pathLst>
          </a:custGeom>
          <a:gradFill>
            <a:gsLst>
              <a:gs pos="0">
                <a:schemeClr val="accent4"/>
              </a:gs>
              <a:gs pos="100000">
                <a:schemeClr val="accent4">
                  <a:lumMod val="40000"/>
                  <a:lumOff val="60000"/>
                </a:schemeClr>
              </a:gs>
            </a:gsLst>
            <a:lin ang="165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3"/>
            </p:custDataLst>
          </p:nvPr>
        </p:nvSpPr>
        <p:spPr>
          <a:xfrm>
            <a:off x="-15875" y="-17145"/>
            <a:ext cx="4196715" cy="2998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6609" h="4722">
                <a:moveTo>
                  <a:pt x="0" y="0"/>
                </a:moveTo>
                <a:lnTo>
                  <a:pt x="6433" y="0"/>
                </a:lnTo>
                <a:lnTo>
                  <a:pt x="6434" y="3"/>
                </a:lnTo>
                <a:cubicBezTo>
                  <a:pt x="6547" y="354"/>
                  <a:pt x="6609" y="728"/>
                  <a:pt x="6609" y="1117"/>
                </a:cubicBezTo>
                <a:cubicBezTo>
                  <a:pt x="6609" y="3108"/>
                  <a:pt x="4995" y="4722"/>
                  <a:pt x="3004" y="4722"/>
                </a:cubicBezTo>
                <a:cubicBezTo>
                  <a:pt x="1760" y="4722"/>
                  <a:pt x="663" y="4092"/>
                  <a:pt x="15" y="3133"/>
                </a:cubicBezTo>
                <a:lnTo>
                  <a:pt x="0" y="3111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3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汉仪粗圆简" panose="02010600000101010101" charset="-122"/>
              <a:sym typeface="+mn-ea"/>
            </a:endParaRPr>
          </a:p>
        </p:txBody>
      </p:sp>
      <p:sp>
        <p:nvSpPr>
          <p:cNvPr id="13" name="空心弧 12"/>
          <p:cNvSpPr>
            <a:spLocks noChangeAspect="1"/>
          </p:cNvSpPr>
          <p:nvPr>
            <p:custDataLst>
              <p:tags r:id="rId4"/>
            </p:custDataLst>
          </p:nvPr>
        </p:nvSpPr>
        <p:spPr>
          <a:xfrm rot="19680000">
            <a:off x="4568835" y="4613426"/>
            <a:ext cx="2052000" cy="2052000"/>
          </a:xfrm>
          <a:prstGeom prst="blockArc">
            <a:avLst>
              <a:gd name="adj1" fmla="val 10800000"/>
              <a:gd name="adj2" fmla="val 124980"/>
              <a:gd name="adj3" fmla="val 30890"/>
            </a:avLst>
          </a:prstGeom>
          <a:gradFill>
            <a:gsLst>
              <a:gs pos="0">
                <a:schemeClr val="accent1">
                  <a:alpha val="40000"/>
                </a:schemeClr>
              </a:gs>
              <a:gs pos="95000">
                <a:schemeClr val="accent2">
                  <a:alpha val="2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solidFill>
                <a:schemeClr val="tx1"/>
              </a:solidFill>
              <a:cs typeface="汉仪粗圆简" panose="02010600000101010101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53985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6"/>
            </p:custDataLst>
          </p:nvPr>
        </p:nvCxnSpPr>
        <p:spPr>
          <a:xfrm>
            <a:off x="1153985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7"/>
            </p:custDataLst>
          </p:nvPr>
        </p:nvCxnSpPr>
        <p:spPr>
          <a:xfrm>
            <a:off x="1153985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标题"/>
          <p:cNvSpPr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763905" y="1728470"/>
            <a:ext cx="5730875" cy="1971675"/>
          </a:xfrm>
          <a:prstGeom prst="rect">
            <a:avLst/>
          </a:prstGeom>
        </p:spPr>
        <p:txBody>
          <a:bodyPr wrap="square" lIns="91440" tIns="45720" rIns="9144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0" normalizeH="0" baseline="0" noProof="1">
                <a:solidFill>
                  <a:schemeClr val="accent4">
                    <a:lumMod val="40000"/>
                    <a:lumOff val="60000"/>
                  </a:schemeClr>
                </a:solidFill>
                <a:latin typeface="+mj-lt"/>
                <a:ea typeface="+mj-lt"/>
                <a:cs typeface="汉仪粗圆简" panose="02010600000101010101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 err="1">
                <a:sym typeface="+mn-ea"/>
              </a:rPr>
              <a:t>单击编辑标题</a:t>
            </a:r>
          </a:p>
        </p:txBody>
      </p:sp>
      <p:sp>
        <p:nvSpPr>
          <p:cNvPr id="8" name="署名"/>
          <p:cNvSpPr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771525" y="4076700"/>
            <a:ext cx="2072640" cy="504825"/>
          </a:xfrm>
          <a:prstGeom prst="roundRect">
            <a:avLst>
              <a:gd name="adj" fmla="val 50000"/>
            </a:avLst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pic>
        <p:nvPicPr>
          <p:cNvPr id="7" name="图片 6" descr="卡通人物&#10;&#10;描述已自动生成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5308" y="999307"/>
            <a:ext cx="5496692" cy="5858693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20000">
                <a:schemeClr val="accent1"/>
              </a:gs>
              <a:gs pos="100000">
                <a:schemeClr val="accent2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圆角矩形 7"/>
          <p:cNvSpPr/>
          <p:nvPr>
            <p:custDataLst>
              <p:tags r:id="rId13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3654"/>
            </a:avLst>
          </a:prstGeom>
          <a:solidFill>
            <a:schemeClr val="bg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0000101010101" charset="-122"/>
              <a:ea typeface="汉仪粗圆简" panose="02010600000101010101" charset="-122"/>
              <a:cs typeface="汉仪粗圆简" panose="02010600000101010101" charset="-122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0000101010101" charset="-122"/>
                <a:ea typeface="汉仪粗圆简" panose="0201060000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0000101010101" charset="-122"/>
                <a:ea typeface="汉仪粗圆简" panose="0201060000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0000101010101" charset="-122"/>
                <a:ea typeface="汉仪粗圆简" panose="0201060000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400" y="1408309"/>
            <a:ext cx="10969200" cy="4768654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</a:p>
        </p:txBody>
      </p:sp>
      <p:sp>
        <p:nvSpPr>
          <p:cNvPr id="4" name="标题占位符 3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400" y="365126"/>
            <a:ext cx="10969200" cy="9706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5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汉仪粗圆简" panose="02010600000101010101" charset="-122"/>
          <a:sym typeface="汉仪粗圆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uFillTx/>
          <a:latin typeface="+mn-ea"/>
          <a:ea typeface="+mn-ea"/>
          <a:cs typeface="汉仪粗圆简" panose="02010600000101010101" charset="-122"/>
          <a:sym typeface="汉仪粗圆简" panose="02010600000101010101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汉仪粗圆简" panose="02010600000101010101" charset="-122"/>
          <a:sym typeface="汉仪粗圆简" panose="02010600000101010101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汉仪粗圆简" panose="02010600000101010101" charset="-122"/>
          <a:sym typeface="汉仪粗圆简" panose="02010600000101010101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汉仪粗圆简" panose="02010600000101010101" charset="-122"/>
          <a:sym typeface="汉仪粗圆简" panose="02010600000101010101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汉仪粗圆简" panose="02010600000101010101" charset="-122"/>
          <a:sym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32032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277AF7"/>
                </a:solidFill>
              </a:rPr>
              <a:t>汇报人：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2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小班音乐小鸟和汽车教案反思</a:t>
            </a: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CONTENTS</a:t>
            </a:r>
          </a:p>
        </p:txBody>
      </p:sp>
      <p:sp>
        <p:nvSpPr>
          <p:cNvPr id="4" name="标题 3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名目</a:t>
            </a:r>
          </a:p>
        </p:txBody>
      </p:sp>
      <p:sp>
        <p:nvSpPr>
          <p:cNvPr id="36" name="序号"/>
          <p:cNvSpPr txBox="1"/>
          <p:nvPr>
            <p:custDataLst>
              <p:tags r:id="rId5"/>
            </p:custDataLst>
          </p:nvPr>
        </p:nvSpPr>
        <p:spPr>
          <a:xfrm>
            <a:off x="8168640" y="1990090"/>
            <a:ext cx="1475740" cy="8699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buClrTx/>
              <a:buSzTx/>
              <a:buFontTx/>
            </a:pPr>
            <a:r>
              <a:rPr lang="en-US" altLang="zh-CN" sz="5400">
                <a:solidFill>
                  <a:schemeClr val="bg1">
                    <a:alpha val="60000"/>
                  </a:schemeClr>
                </a:solidFill>
                <a:latin typeface="+mj-lt"/>
                <a:ea typeface="+mj-lt"/>
                <a:cs typeface="汉仪粗圆简" panose="02010600000101010101" charset="-122"/>
                <a:sym typeface="+mn-ea"/>
              </a:rPr>
              <a:t>02.</a:t>
            </a:r>
          </a:p>
        </p:txBody>
      </p:sp>
      <p:sp>
        <p:nvSpPr>
          <p:cNvPr id="38" name="标题"/>
          <p:cNvSpPr txBox="1"/>
          <p:nvPr>
            <p:custDataLst>
              <p:tags r:id="rId6"/>
            </p:custDataLst>
          </p:nvPr>
        </p:nvSpPr>
        <p:spPr>
          <a:xfrm>
            <a:off x="9678670" y="1854835"/>
            <a:ext cx="2287270" cy="11398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accent4">
                    <a:lumMod val="40000"/>
                    <a:lumOff val="60000"/>
                  </a:schemeClr>
                </a:solidFill>
                <a:latin typeface="+mj-lt"/>
                <a:ea typeface="+mj-lt"/>
                <a:cs typeface="汉仪粗圆简" panose="02010600000101010101" charset="-122"/>
                <a:sym typeface="+mn-ea"/>
              </a:rPr>
              <a:t>课程实施</a:t>
            </a:r>
          </a:p>
        </p:txBody>
      </p:sp>
      <p:sp>
        <p:nvSpPr>
          <p:cNvPr id="39" name="序号"/>
          <p:cNvSpPr txBox="1"/>
          <p:nvPr>
            <p:custDataLst>
              <p:tags r:id="rId7"/>
            </p:custDataLst>
          </p:nvPr>
        </p:nvSpPr>
        <p:spPr>
          <a:xfrm>
            <a:off x="4464050" y="3449320"/>
            <a:ext cx="1475740" cy="8699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buClrTx/>
              <a:buSzTx/>
              <a:buFontTx/>
            </a:pPr>
            <a:r>
              <a:rPr lang="en-US" altLang="zh-CN" sz="5400">
                <a:solidFill>
                  <a:schemeClr val="bg1">
                    <a:alpha val="60000"/>
                  </a:schemeClr>
                </a:solidFill>
                <a:latin typeface="+mj-lt"/>
                <a:ea typeface="+mj-lt"/>
                <a:cs typeface="汉仪粗圆简" panose="02010600000101010101" charset="-122"/>
                <a:sym typeface="+mn-ea"/>
              </a:rPr>
              <a:t>03.</a:t>
            </a:r>
          </a:p>
        </p:txBody>
      </p:sp>
      <p:sp>
        <p:nvSpPr>
          <p:cNvPr id="41" name="标题"/>
          <p:cNvSpPr txBox="1"/>
          <p:nvPr>
            <p:custDataLst>
              <p:tags r:id="rId8"/>
            </p:custDataLst>
          </p:nvPr>
        </p:nvSpPr>
        <p:spPr>
          <a:xfrm>
            <a:off x="5974080" y="3314065"/>
            <a:ext cx="2287270" cy="11398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accent4">
                    <a:lumMod val="40000"/>
                    <a:lumOff val="60000"/>
                  </a:schemeClr>
                </a:solidFill>
                <a:latin typeface="+mj-lt"/>
                <a:ea typeface="+mj-lt"/>
                <a:cs typeface="汉仪粗圆简" panose="02010600000101010101" charset="-122"/>
                <a:sym typeface="+mn-ea"/>
              </a:rPr>
              <a:t>教学资源</a:t>
            </a:r>
          </a:p>
        </p:txBody>
      </p:sp>
      <p:sp>
        <p:nvSpPr>
          <p:cNvPr id="21" name="序号"/>
          <p:cNvSpPr txBox="1"/>
          <p:nvPr>
            <p:custDataLst>
              <p:tags r:id="rId9"/>
            </p:custDataLst>
          </p:nvPr>
        </p:nvSpPr>
        <p:spPr>
          <a:xfrm>
            <a:off x="8169275" y="3449320"/>
            <a:ext cx="1475740" cy="8699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buClrTx/>
              <a:buSzTx/>
              <a:buFontTx/>
            </a:pPr>
            <a:r>
              <a:rPr lang="en-US" altLang="zh-CN" sz="5400">
                <a:solidFill>
                  <a:schemeClr val="bg1">
                    <a:alpha val="60000"/>
                  </a:schemeClr>
                </a:solidFill>
                <a:latin typeface="+mj-lt"/>
                <a:ea typeface="+mj-lt"/>
                <a:cs typeface="汉仪粗圆简" panose="02010600000101010101" charset="-122"/>
                <a:sym typeface="+mn-ea"/>
              </a:rPr>
              <a:t>04.</a:t>
            </a:r>
          </a:p>
        </p:txBody>
      </p:sp>
      <p:sp>
        <p:nvSpPr>
          <p:cNvPr id="23" name="标题"/>
          <p:cNvSpPr txBox="1"/>
          <p:nvPr>
            <p:custDataLst>
              <p:tags r:id="rId10"/>
            </p:custDataLst>
          </p:nvPr>
        </p:nvSpPr>
        <p:spPr>
          <a:xfrm>
            <a:off x="9678670" y="3314065"/>
            <a:ext cx="2287270" cy="11398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accent4">
                    <a:lumMod val="40000"/>
                    <a:lumOff val="60000"/>
                  </a:schemeClr>
                </a:solidFill>
                <a:latin typeface="+mj-lt"/>
                <a:ea typeface="+mj-lt"/>
                <a:cs typeface="汉仪粗圆简" panose="02010600000101010101" charset="-122"/>
                <a:sym typeface="+mn-ea"/>
              </a:rPr>
              <a:t>课程评价</a:t>
            </a:r>
          </a:p>
        </p:txBody>
      </p:sp>
      <p:sp>
        <p:nvSpPr>
          <p:cNvPr id="24" name="序号"/>
          <p:cNvSpPr txBox="1"/>
          <p:nvPr>
            <p:custDataLst>
              <p:tags r:id="rId11"/>
            </p:custDataLst>
          </p:nvPr>
        </p:nvSpPr>
        <p:spPr>
          <a:xfrm>
            <a:off x="4464050" y="4909185"/>
            <a:ext cx="1475740" cy="8699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buClrTx/>
              <a:buSzTx/>
              <a:buFontTx/>
            </a:pPr>
            <a:r>
              <a:rPr lang="en-US" altLang="zh-CN" sz="5400">
                <a:solidFill>
                  <a:schemeClr val="bg1">
                    <a:alpha val="60000"/>
                  </a:schemeClr>
                </a:solidFill>
                <a:latin typeface="+mj-lt"/>
                <a:ea typeface="+mj-lt"/>
                <a:cs typeface="汉仪粗圆简" panose="02010600000101010101" charset="-122"/>
                <a:sym typeface="+mn-ea"/>
              </a:rPr>
              <a:t>05.</a:t>
            </a:r>
          </a:p>
        </p:txBody>
      </p:sp>
      <p:sp>
        <p:nvSpPr>
          <p:cNvPr id="26" name="标题"/>
          <p:cNvSpPr txBox="1"/>
          <p:nvPr>
            <p:custDataLst>
              <p:tags r:id="rId12"/>
            </p:custDataLst>
          </p:nvPr>
        </p:nvSpPr>
        <p:spPr>
          <a:xfrm>
            <a:off x="5973445" y="4773930"/>
            <a:ext cx="2287270" cy="11398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accent4">
                    <a:lumMod val="40000"/>
                    <a:lumOff val="60000"/>
                  </a:schemeClr>
                </a:solidFill>
                <a:latin typeface="+mj-lt"/>
                <a:ea typeface="+mj-lt"/>
                <a:cs typeface="汉仪粗圆简" panose="02010600000101010101" charset="-122"/>
                <a:sym typeface="+mn-ea"/>
              </a:rPr>
              <a:t>改进方向及将来进展</a:t>
            </a:r>
          </a:p>
        </p:txBody>
      </p:sp>
      <p:sp>
        <p:nvSpPr>
          <p:cNvPr id="33" name="序号"/>
          <p:cNvSpPr txBox="1"/>
          <p:nvPr>
            <p:custDataLst>
              <p:tags r:id="rId13"/>
            </p:custDataLst>
          </p:nvPr>
        </p:nvSpPr>
        <p:spPr>
          <a:xfrm>
            <a:off x="4464050" y="1990090"/>
            <a:ext cx="1475740" cy="8699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buClrTx/>
              <a:buSzTx/>
              <a:buFontTx/>
            </a:pPr>
            <a:r>
              <a:rPr lang="en-US" altLang="zh-CN" sz="5400">
                <a:solidFill>
                  <a:schemeClr val="bg1">
                    <a:alpha val="60000"/>
                  </a:schemeClr>
                </a:solidFill>
                <a:latin typeface="+mj-lt"/>
                <a:ea typeface="+mj-lt"/>
                <a:cs typeface="汉仪粗圆简" panose="02010600000101010101" charset="-122"/>
                <a:sym typeface="+mn-ea"/>
              </a:rPr>
              <a:t>01.</a:t>
            </a:r>
          </a:p>
        </p:txBody>
      </p:sp>
      <p:sp>
        <p:nvSpPr>
          <p:cNvPr id="35" name="标题"/>
          <p:cNvSpPr txBox="1"/>
          <p:nvPr>
            <p:custDataLst>
              <p:tags r:id="rId14"/>
            </p:custDataLst>
          </p:nvPr>
        </p:nvSpPr>
        <p:spPr>
          <a:xfrm>
            <a:off x="5974080" y="1854835"/>
            <a:ext cx="2287270" cy="11398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accent4">
                    <a:lumMod val="40000"/>
                    <a:lumOff val="60000"/>
                  </a:schemeClr>
                </a:solidFill>
                <a:latin typeface="+mj-lt"/>
                <a:ea typeface="+mj-lt"/>
                <a:cs typeface="汉仪粗圆简" panose="02010600000101010101" charset="-122"/>
                <a:sym typeface="+mn-ea"/>
              </a:rPr>
              <a:t>课程介绍</a:t>
            </a: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https://d.book118.com/315032032201011042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主讲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输入标题"/>
  <p:tag name="KSO_WM_UNIT_TYPE" val="a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输入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主讲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71"/>
  <p:tag name="KSO_WM_TEMPLATE_MASTER_TYPE" val="0"/>
  <p:tag name="KSO_WM_TEMPLATE_SUBCATEGORY" val="29"/>
  <p:tag name="KSO_WM_TEMPLATE_THUMBS_INDEX" val="1、1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输入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20.3&quot;,&quot;top&quot;:&quot;125&quot;,&quot;width&quot;:&quot;531.55&quot;,&quot;height&quot;:&quot;289.2&quot;}"/>
  <p:tag name="KSO_WM_SLIDE_ID" val="custom2023027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71"/>
  <p:tag name="KSO_WM_TEMPLATE_MASTER_TYPE" val="0"/>
  <p:tag name="KSO_WM_TEMPLATE_SUBCATEGORY" val="29"/>
  <p:tag name="KSO_WM_TEMPLATE_THUMBS_INDEX" val="1、11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1"/>
  <p:tag name="KSO_WM_UNIT_COMPATIBLE" val="0"/>
  <p:tag name="KSO_WM_UNIT_DIAGRAM_ISNUMVISUAL" val="0"/>
  <p:tag name="KSO_WM_UNIT_DIAGRAM_ISREFERUNIT" val="0"/>
  <p:tag name="KSO_WM_UNIT_HIGHLIGHT" val="0"/>
  <p:tag name="KSO_WM_UNIT_ID" val="custom2023027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1"/>
  <p:tag name="KSO_WM_UNIT_COMPATIBLE" val="0"/>
  <p:tag name="KSO_WM_UNIT_DIAGRAM_ISNUMVISUAL" val="0"/>
  <p:tag name="KSO_WM_UNIT_DIAGRAM_ISREFERUNIT" val="0"/>
  <p:tag name="KSO_WM_UNIT_HIGHLIGHT" val="0"/>
  <p:tag name="KSO_WM_UNIT_ID" val="custom2023027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6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1.65000000000003,&quot;width&quot;:571.85}"/>
  <p:tag name="KSO_WM_TAG_VERSION" val="1.0"/>
  <p:tag name="KSO_WM_TEMPLATE_CATEGORY" val="custom"/>
  <p:tag name="KSO_WM_TEMPLATE_INDEX" val="20230271"/>
  <p:tag name="KSO_WM_UNIT_COMPATIBLE" val="0"/>
  <p:tag name="KSO_WM_UNIT_DIAGRAM_ISNUMVISUAL" val="0"/>
  <p:tag name="KSO_WM_UNIT_DIAGRAM_ISREFERUNIT" val="0"/>
  <p:tag name="KSO_WM_UNIT_HIGHLIGHT" val="0"/>
  <p:tag name="KSO_WM_UNIT_ID" val="custom20230271_5*l_h_i*1_2_1"/>
  <p:tag name="KSO_WM_UNIT_INDEX" val="1_2_1"/>
  <p:tag name="KSO_WM_UNIT_LAYERLEVEL" val="1_1_1"/>
  <p:tag name="KSO_WM_UNIT_PRESET_TEXT" val="02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6000000238418579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1.65000000000003,&quot;width&quot;:571.85}"/>
  <p:tag name="KSO_WM_TAG_VERSION" val="1.0"/>
  <p:tag name="KSO_WM_TEMPLATE_CATEGORY" val="custom"/>
  <p:tag name="KSO_WM_TEMPLATE_INDEX" val="20230271"/>
  <p:tag name="KSO_WM_UNIT_COMPATIBLE" val="0"/>
  <p:tag name="KSO_WM_UNIT_DIAGRAM_ISNUMVISUAL" val="0"/>
  <p:tag name="KSO_WM_UNIT_DIAGRAM_ISREFERUNIT" val="0"/>
  <p:tag name="KSO_WM_UNIT_HIGHLIGHT" val="0"/>
  <p:tag name="KSO_WM_UNIT_ID" val="custom2023027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输入目录标题"/>
  <p:tag name="KSO_WM_UNIT_TEXT_FILL_FORE_SCHEMECOLOR_INDEX" val="8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1.65000000000003,&quot;width&quot;:571.85}"/>
  <p:tag name="KSO_WM_TAG_VERSION" val="1.0"/>
  <p:tag name="KSO_WM_TEMPLATE_CATEGORY" val="custom"/>
  <p:tag name="KSO_WM_TEMPLATE_INDEX" val="20230271"/>
  <p:tag name="KSO_WM_UNIT_COMPATIBLE" val="0"/>
  <p:tag name="KSO_WM_UNIT_DIAGRAM_ISNUMVISUAL" val="0"/>
  <p:tag name="KSO_WM_UNIT_DIAGRAM_ISREFERUNIT" val="0"/>
  <p:tag name="KSO_WM_UNIT_HIGHLIGHT" val="0"/>
  <p:tag name="KSO_WM_UNIT_ID" val="custom20230271_5*l_h_i*1_3_1"/>
  <p:tag name="KSO_WM_UNIT_INDEX" val="1_3_1"/>
  <p:tag name="KSO_WM_UNIT_LAYERLEVEL" val="1_1_1"/>
  <p:tag name="KSO_WM_UNIT_PRESET_TEXT" val="03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6000000238418579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1.65000000000003,&quot;width&quot;:571.85}"/>
  <p:tag name="KSO_WM_TAG_VERSION" val="1.0"/>
  <p:tag name="KSO_WM_TEMPLATE_CATEGORY" val="custom"/>
  <p:tag name="KSO_WM_TEMPLATE_INDEX" val="20230271"/>
  <p:tag name="KSO_WM_UNIT_COMPATIBLE" val="0"/>
  <p:tag name="KSO_WM_UNIT_DIAGRAM_ISNUMVISUAL" val="0"/>
  <p:tag name="KSO_WM_UNIT_DIAGRAM_ISREFERUNIT" val="0"/>
  <p:tag name="KSO_WM_UNIT_HIGHLIGHT" val="0"/>
  <p:tag name="KSO_WM_UNIT_ID" val="custom2023027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输入目录标题"/>
  <p:tag name="KSO_WM_UNIT_TEXT_FILL_FORE_SCHEMECOLOR_INDEX" val="8"/>
  <p:tag name="KSO_WM_UNIT_TEXT_FILL_TYPE" val="1"/>
  <p:tag name="KSO_WM_UNIT_TYPE" val="l_h_a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1.65000000000003,&quot;width&quot;:571.85}"/>
  <p:tag name="KSO_WM_TAG_VERSION" val="1.0"/>
  <p:tag name="KSO_WM_TEMPLATE_CATEGORY" val="custom"/>
  <p:tag name="KSO_WM_TEMPLATE_INDEX" val="20230271"/>
  <p:tag name="KSO_WM_UNIT_COMPATIBLE" val="0"/>
  <p:tag name="KSO_WM_UNIT_DIAGRAM_ISNUMVISUAL" val="0"/>
  <p:tag name="KSO_WM_UNIT_DIAGRAM_ISREFERUNIT" val="0"/>
  <p:tag name="KSO_WM_UNIT_HIGHLIGHT" val="0"/>
  <p:tag name="KSO_WM_UNIT_ID" val="custom20230271_5*l_h_i*1_4_1"/>
  <p:tag name="KSO_WM_UNIT_INDEX" val="1_4_1"/>
  <p:tag name="KSO_WM_UNIT_LAYERLEVEL" val="1_1_1"/>
  <p:tag name="KSO_WM_UNIT_PRESET_TEXT" val="04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6000000238418579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1.65000000000003,&quot;width&quot;:571.85}"/>
  <p:tag name="KSO_WM_TAG_VERSION" val="1.0"/>
  <p:tag name="KSO_WM_TEMPLATE_CATEGORY" val="custom"/>
  <p:tag name="KSO_WM_TEMPLATE_INDEX" val="20230271"/>
  <p:tag name="KSO_WM_UNIT_COMPATIBLE" val="0"/>
  <p:tag name="KSO_WM_UNIT_DIAGRAM_ISNUMVISUAL" val="0"/>
  <p:tag name="KSO_WM_UNIT_DIAGRAM_ISREFERUNIT" val="0"/>
  <p:tag name="KSO_WM_UNIT_HIGHLIGHT" val="0"/>
  <p:tag name="KSO_WM_UNIT_ID" val="custom2023027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输入目录标题"/>
  <p:tag name="KSO_WM_UNIT_TEXT_FILL_FORE_SCHEMECOLOR_INDEX" val="8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1.65000000000003,&quot;width&quot;:571.85}"/>
  <p:tag name="KSO_WM_TAG_VERSION" val="1.0"/>
  <p:tag name="KSO_WM_TEMPLATE_CATEGORY" val="custom"/>
  <p:tag name="KSO_WM_TEMPLATE_INDEX" val="20230271"/>
  <p:tag name="KSO_WM_UNIT_COMPATIBLE" val="0"/>
  <p:tag name="KSO_WM_UNIT_DIAGRAM_ISNUMVISUAL" val="0"/>
  <p:tag name="KSO_WM_UNIT_DIAGRAM_ISREFERUNIT" val="0"/>
  <p:tag name="KSO_WM_UNIT_HIGHLIGHT" val="0"/>
  <p:tag name="KSO_WM_UNIT_ID" val="custom20230271_5*l_h_i*1_5_1"/>
  <p:tag name="KSO_WM_UNIT_INDEX" val="1_5_1"/>
  <p:tag name="KSO_WM_UNIT_LAYERLEVEL" val="1_1_1"/>
  <p:tag name="KSO_WM_UNIT_PRESET_TEXT" val="05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6000000238418579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1.65000000000003,&quot;width&quot;:571.85}"/>
  <p:tag name="KSO_WM_TAG_VERSION" val="1.0"/>
  <p:tag name="KSO_WM_TEMPLATE_CATEGORY" val="custom"/>
  <p:tag name="KSO_WM_TEMPLATE_INDEX" val="20230271"/>
  <p:tag name="KSO_WM_UNIT_COMPATIBLE" val="0"/>
  <p:tag name="KSO_WM_UNIT_DIAGRAM_ISNUMVISUAL" val="0"/>
  <p:tag name="KSO_WM_UNIT_DIAGRAM_ISREFERUNIT" val="0"/>
  <p:tag name="KSO_WM_UNIT_HIGHLIGHT" val="0"/>
  <p:tag name="KSO_WM_UNIT_ID" val="custom2023027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输入目录标题"/>
  <p:tag name="KSO_WM_UNIT_TEXT_FILL_FORE_SCHEMECOLOR_INDEX" val="8"/>
  <p:tag name="KSO_WM_UNIT_TEXT_FILL_TYPE" val="1"/>
  <p:tag name="KSO_WM_UNIT_TYPE" val="l_h_a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1.65000000000003,&quot;width&quot;:571.85}"/>
  <p:tag name="KSO_WM_TAG_VERSION" val="1.0"/>
  <p:tag name="KSO_WM_TEMPLATE_CATEGORY" val="custom"/>
  <p:tag name="KSO_WM_TEMPLATE_INDEX" val="20230271"/>
  <p:tag name="KSO_WM_UNIT_COMPATIBLE" val="0"/>
  <p:tag name="KSO_WM_UNIT_DIAGRAM_ISNUMVISUAL" val="0"/>
  <p:tag name="KSO_WM_UNIT_DIAGRAM_ISREFERUNIT" val="0"/>
  <p:tag name="KSO_WM_UNIT_HIGHLIGHT" val="0"/>
  <p:tag name="KSO_WM_UNIT_ID" val="custom20230271_5*l_h_i*1_1_1"/>
  <p:tag name="KSO_WM_UNIT_INDEX" val="1_1_1"/>
  <p:tag name="KSO_WM_UNIT_LAYERLEVEL" val="1_1_1"/>
  <p:tag name="KSO_WM_UNIT_PRESET_TEXT" val="01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6000000238418579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1.65000000000003,&quot;width&quot;:571.85}"/>
  <p:tag name="KSO_WM_TAG_VERSION" val="1.0"/>
  <p:tag name="KSO_WM_TEMPLATE_CATEGORY" val="custom"/>
  <p:tag name="KSO_WM_TEMPLATE_INDEX" val="20230271"/>
  <p:tag name="KSO_WM_UNIT_COMPATIBLE" val="0"/>
  <p:tag name="KSO_WM_UNIT_DIAGRAM_ISNUMVISUAL" val="0"/>
  <p:tag name="KSO_WM_UNIT_DIAGRAM_ISREFERUNIT" val="0"/>
  <p:tag name="KSO_WM_UNIT_HIGHLIGHT" val="0"/>
  <p:tag name="KSO_WM_UNIT_ID" val="custom2023027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输入目录标题"/>
  <p:tag name="KSO_WM_UNIT_TEXT_FILL_FORE_SCHEMECOLOR_INDEX" val="8"/>
  <p:tag name="KSO_WM_UNIT_TEXT_FILL_TYPE" val="1"/>
  <p:tag name="KSO_WM_UNIT_TYPE" val="l_h_a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1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5">
      <a:dk1>
        <a:srgbClr val="000000"/>
      </a:dk1>
      <a:lt1>
        <a:srgbClr val="FFFFFF"/>
      </a:lt1>
      <a:dk2>
        <a:srgbClr val="03214D"/>
      </a:dk2>
      <a:lt2>
        <a:srgbClr val="F0F5FE"/>
      </a:lt2>
      <a:accent1>
        <a:srgbClr val="277AF7"/>
      </a:accent1>
      <a:accent2>
        <a:srgbClr val="67A0FD"/>
      </a:accent2>
      <a:accent3>
        <a:srgbClr val="FF9933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8">
      <a:majorFont>
        <a:latin typeface="汉仪粗圆简" panose="02010600000101010101" charset="-122"/>
        <a:ea typeface="汉仪粗圆简" panose="02010600000101010101" charset="-122"/>
        <a:cs typeface="Arial"/>
      </a:majorFont>
      <a:minorFont>
        <a:latin typeface="汉仪粗圆简" panose="02010600000101010101" charset="-122"/>
        <a:ea typeface="汉仪粗圆简" panose="02010600000101010101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Wingdings</vt:lpstr>
      <vt:lpstr>Calibri Light</vt:lpstr>
      <vt:lpstr>Office Theme</vt:lpstr>
      <vt:lpstr>小班音乐小鸟和汽车教案反思</vt:lpstr>
      <vt:lpstr>名目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2024-09-03T18:39:36.122</cp:lastPrinted>
  <dcterms:created xsi:type="dcterms:W3CDTF">2024-09-03T10:39:36Z</dcterms:created>
  <dcterms:modified xsi:type="dcterms:W3CDTF">2024-09-03T10:39:38Z</dcterms:modified>
</cp:coreProperties>
</file>