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8CF76-2C43-4049-B093-E8B8A51D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B3E6D-35FF-4304-B405-ACC8F4128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B76C9-F01C-4183-9673-4A9FCD123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50974-04FA-4A7D-9940-D88C7F5A0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DBCDD-8946-4714-A328-56B8721E1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6758BD-84ED-40ED-8E52-2370528F0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52FE9-CCBB-4A11-B35B-9F0611A09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06DC6-973F-4D0E-A52A-2587576A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9E612-D69E-4ECB-86BA-7AA6F0833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FDA95-C61A-499C-9CEE-53241FA4C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DF17D-9A9B-4F4E-9416-65FCCB40E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32112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不良事件上报程序及案例分析\n## 1.护理不良事件的基本概念与分类\n### 1.1护理不良事件定义及影响因素\n### 1.2护理不良事件分类及分级\n### 1.3护理不良事件的发生原因及预防策略\n## 2.护理不良事件上报的重要性及意义\n### 2.1护理不良事件上报对患者安全的保障\n### 2.2护理不良事件上报对护理团队成长的促进\n### 2.3护理不良事件上报对医院管理的优化\n## 3.护理不良事件上报程序及流程\n### 3.1护理不良事件上报的基本原则与要求\n### 3.2护理不良事件上报的流程与步骤\n### 3.3护理不良事件上报的注意事项及技巧\n## 4.护理不良事件案例分析及讨论\n### 4.1典型护理不良事件案例分析\n### 4.2护理不良事件发生的原因分析及教训\n### 4.3预防护理不良事件再次发生的措施及建议\n## 5.护理不良事件上报的持续改进与质量提升\n### 5.1建立护理不良事件上报的闭环管理机制\n### 5.2加强护理团队的知识技能培训与素质提升\n### 5.3定期对护理不良事件上报数据进行分析与应用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护理不良事件上报程序及案例分析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护理不良事件的基本概念与分类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护理不良事件定义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指在护理过程中发生的、对患者造成损害的事件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包括护理差错、护理并发症、护理意外等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事件发生的原因可能是护理人员的技术水平、责任心、沟通不足等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护理人员因素：技术水平、工作经验、责任心等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患者因素：年龄、性别、疾病严重程度、心理状态等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环境因素：工作环境、设备设施、管理制度等</a:t>
                </a:r>
                <a:endParaRPr/>
              </a:p>
            </p:txBody>
          </p:sp>
          <p:pic>
            <p:nvPicPr>
              <p:cNvPr id="18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影响患者安全的护理不良事件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药物错误：给药剂量、给药途径、给药时间等错误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输血错误：血型不符、输血速度过快、输血器具污染等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手术错误：手术部位错误、手术方式错误、手术器械遗留等</a:t>
                </a:r>
                <a:endParaRPr/>
              </a:p>
            </p:txBody>
          </p:sp>
          <p:pic>
            <p:nvPicPr>
              <p:cNvPr id="19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护理不良事件定义及影响因素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护理不良事件分类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护理差错：如给药错误、输液反应、护理记录错误等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护理并发症：如压疮、跌倒、感染等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护理意外：如患者自杀、走失、烫伤等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护理不良事件分级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一级事件：对患者造成轻微损害，不影响治疗过程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二级事件：对患者造成中度损害，影响治疗过程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三级事件：对患者造成重度损害，危及患者生命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护理不良事件分类及分级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护理不良事件的发生原因及预防策略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技术水平不足：缺乏专业知识、技能不熟练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责任心不强：疏忽大意、违反操作规程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沟通不足：与患者、家属沟通不畅，信息传递错误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提高护理人员技术水平：加强培训、考核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增强护理人员责任心：加强教育、管理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改进沟通方式：提高沟通技巧、建立有效的沟通渠道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护理不良事件上报的重要性及意义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及时发现和处理护理不良事件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避免对患者造成进一步损害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保障患者的生命安全和身心健康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分析护理不良事件发生原因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改进护理工作流程和管理制度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提高护理质量，降低护理不良事件发生率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护理不良事件上报对患者安全的保障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护理不良事件上报对护理团队成长的促进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提高护理人员对护理不良事件的认识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增强护理人员的安全意识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提高护理人员的风险意识和防范能力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促进护理团队的知识技能更新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学习新的护理技术和方法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提高护理人员的整体素质和服务水平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护理不良事件上报对医院管理的优化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为医院管理提供数据支持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分析护理不良事件的发生规律和趋势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为医院制定针对性的管理措施提供依据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优化医院管理制度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建立健全护理不良事件上报和预警机制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提高医院的整体管理水平和服务质量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护理不良事件上报程序及流程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真实性：如实报告护理不良事件，不隐瞒、不夸大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及时性：发现护理不良事件后立即报告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完整性：报告内容完整，包括事件发生的时间、地点、原因等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上报要求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使用统一的上报表格和格式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上报途径：书面报告、电话报告、网络报告等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上报对象：护理部、医务部、质量管理部门等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护理不良事件上报的基本原则与要求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https://d.book118.com/315032112023011111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护理不良事件上报程序及案例分析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2024-09-16T18:40:53.695</cp:lastPrinted>
  <dcterms:created xsi:type="dcterms:W3CDTF">2024-09-16T10:40:53Z</dcterms:created>
  <dcterms:modified xsi:type="dcterms:W3CDTF">2024-09-16T10:40:55Z</dcterms:modified>
</cp:coreProperties>
</file>