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84B77-6CA3-496E-BEB6-05C0CEB1B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2B127-20C3-45D5-9FF8-810FE56B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3372F-3F06-4B96-B6C7-41633114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EEE51-816B-409E-B576-E2BFC232F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E6370-ADB5-4EB2-962C-697223EC2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DA672-A264-4271-8F4F-C4AB5701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27A29-DF9B-4005-9874-133D5B2C8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1B5D7-EA80-48DA-8A37-03C31F85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39339-0DC9-4732-9707-C8CF315D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CEB3B-D63E-4051-98D6-BE036E97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AC6F7-C887-448A-89CC-C5709061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2114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心理健康和生命安全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心理健康与生命安全的关联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心理健康和生命安全是人类生存和发展的基础，对个人和社会都具有重要意义。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随着社会压力和竞争的加剧，心理健康和生命安全问题越来越受到关注。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维护心理健康和生命安全有助于提高生活质量和工作效率。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增强人们对心理健康和生命安全问题的意识。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促进心理健康和生命安全领域的科学研究和发展。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提供有效的应对策略和方法，帮助个人和社会解决相关问题。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目的：提高人们对心理健康和生命安全的认识，促进个人和社会的关注和重视。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心理健康是指个体在心理、情感和社交方面的良好状态，包括智力正常、情绪稳定、意志力强、自我评价正确、人际关系和谐等方面。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心理健康不仅指没有心理疾病，更强调个体在心理层面的积极发展和良好适应。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个体基因遗传对心理健康有一定影响，如焦虑症、抑郁症等。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67" b="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家庭、学校、社会等环境因素对个体心理健康产生影响，如家庭氛围、教育方式、社会压力等。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如亲人过世、离婚、失业等重大生活事件对个体心理健康产生影响。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维护心理健康的方法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积极面对生活中的挑战和困难，保持乐观向上的心态。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保持规律的作息时间，合理饮食，适量运动，有助于缓解压力和促进心理健康。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与家人、朋友和同事建立良好的人际关系，增强情感支持和交流。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如遇到心理问题或情绪困扰，及时寻求心理咨询或治疗。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生命安全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https://d.book118.com/315032114002011121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2024-09-23T17:55:50.884</cp:lastPrinted>
  <dcterms:created xsi:type="dcterms:W3CDTF">2024-09-23T09:55:50Z</dcterms:created>
  <dcterms:modified xsi:type="dcterms:W3CDTF">2024-09-23T09:55:52Z</dcterms:modified>
</cp:coreProperties>
</file>