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ABC28-0D3A-4EE2-86D6-24EE0147C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B6C1E-4FAF-4FCC-9756-74BB42828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47FCD-93D8-4069-B91F-7429B8013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5DF32-44EE-4781-8ED2-A436BED15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962948-4956-4AB6-90A7-17419BEE7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755B6-4183-42AC-8A62-8FE52F51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D1A23-5F86-420E-B116-D205068B3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DD2CB-CD85-4206-BFC5-FA6452B9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262BC-98B6-4915-8365-3EF37F637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197A8-6AC4-4482-A6A3-3361C49ED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C7188-BA18-4F0B-9EDD-9B73BFA5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3222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美发护理产品推荐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梳子主要用于梳理发丝，使发丝更加顺滑。常见的梳子有宽齿梳、细齿梳、卷发梳等，不同梳子适用于不同的发型和发质。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剪刀是美发过程中最常用的工具之一，用于修剪发丝长度和形状。根据不同的修剪需求，可以选择不同类型和规格的剪刀。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吹风机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吹风机用于吹干头发，同时也可以塑造发型。选择适当的吹风机，以及掌握正确的使用技巧，对于保持发质健康和塑造理想发型非常重要。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50" r="12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美发工具介绍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洗发水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洗发水是清洁头发的基础产品，能够去除头皮屑和污垢，同时为头发提供必要的营养。选择适合自己发质和需求的洗发水非常重要。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护发素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护发素主要用于滋润和保护头发，防止头发干燥、断裂和分叉。使用护发素时要注意正确的使用方法和轻柔的按摩，以充分滋养头发。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发膜是一种深层滋养和修复头发的产品，能够提供头发所需的营养，修复受损部分，使头发更加健康光泽。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美发产品介绍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洗发是美发服务的第一步，通过使用适合的洗发水彻底清洁头发和头皮。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最后一步是护理，使用护发素、发膜等产品对头发进行深层滋养和保护，以保持头发的健康状态。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根据客户需求和美发师的创意，使用剪刀对发丝进行修剪和造型。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使用烫发工具和烫发剂对头发进行烫卷或烫直，以塑造出理想的发型。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根据客户需求，使用染发剂将头发染成不同的颜色，以达到理想的颜色效果。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美发服务流程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头发呈现自然直状态，通常较为光滑，容易打理。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头发呈现波浪状或卷曲状态，通常较为柔软，需要定期进行护理。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头发较为粗硬，不易打理，需要定期修剪发梢以保持整齐。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粗发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头发较为细软，容易受损，需要特别注意保养。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保护头皮健康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正确的头发护理有助于保持头皮清洁，预防头皮屑和头皮炎症等问题。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促进头发生长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适当的护理可以促进头发生长，使头发更加健康、有光泽。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改善发质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正确的护理方法可以改善发质，减少毛躁、分叉和断裂等问题。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提升形象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美丽的发型和健康的发质能够提升个人形象和气质。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选择合适的洗发水和护发素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根据头发类型和需求选择适合的洗发水和护发素。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定期修剪发梢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定期修剪发梢可以去除分叉和死皮，保持头发整齐。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合理饮食和生活习惯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保持均衡的饮食和良好的生活习惯，如充足的睡眠、适量的运动和减少烟酒摄入等。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正确洗发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用温水充分湿润头发后，将洗发水倒在手心搓出泡沫再涂抹在头发上，轻柔按摩头皮2-3分钟，然后用温水冲洗干净。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头发护理的方法与技巧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https://d.book118.com/315032224023011101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2024-09-09T08:46:52.643</cp:lastPrinted>
  <dcterms:created xsi:type="dcterms:W3CDTF">2024-09-09T00:46:52Z</dcterms:created>
  <dcterms:modified xsi:type="dcterms:W3CDTF">2024-09-09T00:46:54Z</dcterms:modified>
</cp:coreProperties>
</file>