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5B3B1-B5B8-4508-A98E-C87EDC0C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F7F56-EB10-44AC-9396-FD872B0FE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10E7B-1D0F-45B4-905E-9577C3A4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824B1-A4B1-4404-A09D-B319F154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2716F-45B3-4A84-A990-056BAEC0B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68491-0D3C-4C60-9A49-0607A953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56FE63-6A12-48E4-ABC5-59D7885F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001C-D120-40A6-8898-02AB3B11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05E4-215C-4EA5-BCA5-3933866E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96C72-EEF1-458B-9DCA-1DE02F91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59D60-3E1F-4505-8A45-7A5BCBA7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310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窒息病人的护理\n## 1.窒息病人的病因及诊断\n### 1.1窒息病人的病因分析\n### 1.2窒息病人的临床表现\n### 1.3窒息病人的诊断方法\n## 2.窒息病人的急救措施\n### 2.1窒息病人的现场急救方法\n### 2.2窒息病人的急救药物应用\n### 2.3窒息病人的急救器械使用\n## 3.窒息病人的护理措施\n### 3.1窒息病人的呼吸道管理\n### 3.2窒息病人的生命体征监测\n### 3.3窒息病人的心理护理\n## 4.窒息病人的并发症预防与护理\n### 4.1窒息病人的感染预防与护理\n### 4.2窒息病人的压疮预防与护理\n### 4.3窒息病人的深静脉血栓预防与护理\n## 5.窒息病人的健康教育\n### 5.1窒息病人的疾病知识教育\n### 5.2窒息病人的生活方式指导\n### 5.3窒息病人的复诊与随访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窒息病人的护理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窒息病人的病因及诊断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意外伤害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食物、异物卡喉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烧伤、吸入有毒气体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气管炎、支气管炎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肺气肿、哮喘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过度紧张、焦虑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麻醉意外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吸气时出现哮鸣音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三凹征（锁骨上窝、胸骨上窝、肋间隙凹陷）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呼吸频率加快</a:t>
                </a:r>
                <a:endParaRPr/>
              </a:p>
            </p:txBody>
          </p:sp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呼吸急促、困难</a:t>
                </a:r>
                <a:endParaRPr/>
              </a:p>
            </p:txBody>
          </p:sp>
        </p:grpSp>
        <p:grpSp>
          <p:nvGrpSpPr>
            <p:cNvPr id="1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嘴唇、指甲发紫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面部、四肢发绀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endParaRPr/>
              </a:p>
            </p:txBody>
          </p:sp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发绀</a:t>
                </a:r>
                <a:endParaRPr/>
              </a:p>
            </p:txBody>
          </p:sp>
        </p:grpSp>
        <p:grpSp>
          <p:nvGrpSpPr>
            <p:cNvPr id="2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心悸、心慌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心率超过120次/分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心律不齐</a:t>
                </a:r>
                <a:endParaRPr/>
              </a:p>
            </p:txBody>
          </p: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心率加快</a:t>
                </a:r>
                <a:endParaRPr/>
              </a:p>
            </p:txBody>
          </p:sp>
        </p:grpSp>
      </p:grpSp>
      <p:pic>
        <p:nvPicPr>
          <p:cNvPr id="2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详细的病史询问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了解发病经过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收集病人的既往病史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观察病人的呼吸、发绀情况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检查颈部、胸部、四肢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评估意识状态</a:t>
                </a:r>
                <a:endParaRPr/>
              </a:p>
            </p:txBody>
          </p:sp>
        </p:grpSp>
        <p:grpSp>
          <p:nvGrpSpPr>
            <p:cNvPr id="2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影像学检查（X光、CT）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动脉血气分析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心电图检查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窒息病人的急救措施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立即拨打急救电话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清楚告知病情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提供详细地址</a:t>
                </a:r>
                <a:endParaRPr/>
              </a:p>
            </p:txBody>
          </p:sp>
          <p:sp>
            <p:nvSpPr>
              <p:cNvPr id="2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海姆立克急救法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站立在病人背后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用拳头根部压迫病人腹部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重复进行，直至异物排出</a:t>
                </a:r>
                <a:endParaRPr/>
              </a:p>
            </p:txBody>
          </p:sp>
          <p:sp>
            <p:nvSpPr>
              <p:cNvPr id="2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心肺复苏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判断病人意识状态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检查呼吸、脉搏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进行心肺复苏术（CPR）</a:t>
                </a:r>
                <a:endParaRPr/>
              </a:p>
            </p:txBody>
          </p:sp>
          <p:sp>
            <p:nvSpPr>
              <p:cNvPr id="2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窒息病人的现场急救方法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阿托品</a:t>
                </a:r>
                <a:endParaRPr/>
              </a:p>
            </p:txBody>
          </p:sp>
          <p:sp>
            <p:nvSpPr>
              <p:cNvPr id="25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解除痉挛药物</a:t>
                </a:r>
                <a:endParaRPr/>
              </a:p>
            </p:txBody>
          </p:sp>
        </p:grpSp>
        <p:grpSp>
          <p:nvGrpSpPr>
            <p:cNvPr id="25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</p:txBody>
          </p:sp>
          <p:sp>
            <p:nvSpPr>
              <p:cNvPr id="2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根据病原体选择合适的抗生素</a:t>
                </a:r>
                <a:endParaRPr/>
              </a:p>
            </p:txBody>
          </p:sp>
        </p:grpSp>
        <p:grpSp>
          <p:nvGrpSpPr>
            <p:cNvPr id="25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</a:t>
                </a:r>
                <a:endParaRPr/>
              </a:p>
            </p:txBody>
          </p:sp>
          <p:sp>
            <p:nvSpPr>
              <p:cNvPr id="25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改善呼吸道水肿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窒息病人的急救药物应用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提供氧气供应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改善缺氧症状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氧气设备</a:t>
                </a:r>
                <a:endParaRPr/>
              </a:p>
            </p:txBody>
          </p:sp>
        </p:grpSp>
        <p:grpSp>
          <p:nvGrpSpPr>
            <p:cNvPr id="26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建立人工气道</a:t>
                </a:r>
                <a:endParaRPr/>
              </a:p>
            </p:txBody>
          </p:sp>
          <p:sp>
            <p:nvSpPr>
              <p:cNvPr id="27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维持生命体征稳定</a:t>
                </a:r>
                <a:endParaRPr/>
              </a:p>
            </p:txBody>
          </p:sp>
          <p:sp>
            <p:nvSpPr>
              <p:cNvPr id="27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窒息病人的急救器械使用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窒息病人的护理措施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清洁呼吸道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湿化气道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鼓励病人咳嗽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保持气道通畅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调整气管插管位置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预防气管导管堵塞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翻身拍背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鼓励病人深呼吸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预防肺部感染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窒息病人的呼吸道管理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https://d.book118.com/315033104322011111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窒息病人的护理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2024-09-17T21:26:35.048</cp:lastPrinted>
  <dcterms:created xsi:type="dcterms:W3CDTF">2024-09-17T13:26:35Z</dcterms:created>
  <dcterms:modified xsi:type="dcterms:W3CDTF">2024-09-17T13:26:36Z</dcterms:modified>
</cp:coreProperties>
</file>