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EE118C-2577-40CD-9C8D-4917DA236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E26842-5FDD-4047-B69E-C114D098E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6E5491-ABA9-44A8-80EC-6C56EDD61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543B77-8299-446A-BF60-07BAD4916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F78F6E-9059-45DA-BFF3-1AD86DBC0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A13742-F80B-4BF6-9E02-F99409192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2D408F-F112-44D9-AFD6-5DA500A6A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5F7929-715D-4426-A389-D3F6DA873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618941-30CB-455C-9406-25352E294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E8EDF0-E59E-4D17-B2C2-D64AF484F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DFB1A5-8C81-463B-BCE2-C0176C6C8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034334020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危化品特种作业人员安全操作事故处理流程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事故概述与分类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应急响应与报告机制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现场勘查与证据收集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事故原因分析与责任认定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整改落实与跟踪检查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总结经验教训并持续改进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事故概述与分类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人为因素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设备因素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物料因素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事故发生原因及特点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919" r="1491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31" r="1663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255" r="1625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5295" r="1529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操作失误、违章作业、管理不善等。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设备老化、维护不当、设计缺陷等。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危化品性质不稳定、储存不当等。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自然灾害、恶劣天气、地质条件等。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造成人员伤亡、财产损失和环境污染。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火灾爆炸事故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泄漏事故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化学反应事故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292" r="16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导致中毒、窒息、环境污染等。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产生有毒有害物质，造成人员伤亡和环境污染。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危化品事故类型与危害程度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特种作业人员直接接触危化品，安全操作是保障自身安全的首要条件。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667" r="15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保障人身安全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规范的操作能够减少事故发生的可能性，降低事故危害程度。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防止事故发生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特种作业人员的安全操作是企业生产安全的重要保障，关系到整个生产过程的安全稳定。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维护生产安全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特种作业人员安全操作重要性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应急响应与报告机制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179" b="131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678" b="467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应急响应计划制定及实施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制定应急响应计划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根据危化品特性和作业环境，制定详细的应急响应计划，明确应急组织、通讯联络、现场处置、医疗救护、安全防护等方面的措施。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应急演练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定期组织应急演练，提高作业人员应急处置能力，确保在事故发生时能够迅速、有效地进行处置。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应急资源准备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提前准备必要的应急资源，如应急照明、呼吸器、防护服、灭火器材等，确保在事故发生时能够及时调用。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833" r="15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采取紧急措施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根据事故性质，采取相应的紧急措施，如切断事故源、关闭阀门、停止设备运行等，防止事故扩大。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事故现场隔离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立即停止作业，疏散无关人员，设置警戒线，禁止非救援人员进入事故现场。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初步了解事故情况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迅速了解事故发生的时间、地点、原因、涉及危化品种类、数量及人员伤亡情况。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现场初步处置措施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在初步了解事故情况后，立即向上级主管部门报告，最迟不得超过1小时。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报告时限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包括事故发生的时间、地点、原因、涉及危化品种类、数量及人员伤亡情况，已采取的措施和需要协助的事项等。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在事故处理过程中，随时与上级主管部门保持通讯联系，及时汇报事故处理进展情况。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保持通讯畅通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向上级主管部门报告程序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现场勘查与证据收集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危险源控制与隔离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针对事故现场的危险源，采取有效措施进行控制和隔离，确保救援人员安全。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现场勘查方法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采用询问、观察、检测等手段，对事故现场进行全面、细致的勘查，了解事故发生的原因和经过。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立即停止作业并封锁现场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在事故发生后，应立即停止所有作业活动，封锁事故现场，防止事故扩大和证据破坏。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现场保护及勘查方法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429000"/>
            <a:ext cx="3979337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39110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根据事故性质和现场情况，识别出与事故发生直接相关的关键证据，如破损设备、泄漏物质、操作记录等。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975081" y="3429000"/>
            <a:ext cx="4145195" cy="343480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120275" y="3429000"/>
            <a:ext cx="4102461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-275135" y="415067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关键证据识别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87131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收集技巧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10959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证据保存与标记</a:t>
            </a:r>
          </a:p>
        </p:txBody>
      </p:sp>
      <p:sp>
        <p:nvSpPr>
          <p:cNvPr id="9" name="AutoShape 9"/>
          <p:cNvSpPr/>
          <p:nvPr/>
        </p:nvSpPr>
        <p:spPr>
          <a:xfrm>
            <a:off x="5508972" y="1741084"/>
            <a:ext cx="1219200" cy="121920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80069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561905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95019" y="2027130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716623" y="2041062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880117" y="2059295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750382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采用拍照、录像、绘图等方式记录现场情况，收集相关物证和书证，确保证据的完整性和真实性。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803315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对收集到的证据进行妥善保存和标记，以便后续分析和处理。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关键证据识别与收集技巧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https://d.book118.com/315034334020011044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2024-09-06T06:34:13.639</cp:lastPrinted>
  <dcterms:created xsi:type="dcterms:W3CDTF">2024-09-05T22:34:13Z</dcterms:created>
  <dcterms:modified xsi:type="dcterms:W3CDTF">2024-09-05T22:34:15Z</dcterms:modified>
</cp:coreProperties>
</file>