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23BC5A-7FBB-4AC8-B677-6522C8DA75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3338DF-217C-4400-BF6C-A7A78C116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3C717D-E630-4138-A94B-1E1B68119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C5318E-C70D-41C9-BD14-C96941857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9C47F8-6D26-48C9-9D51-9BB3D57D1B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4EBAF1-913A-48DB-B965-2D830EB9B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1967CE-6BF0-4E83-AE6C-93F48CCAD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4270C7-AE89-4E2B-8F20-DD6E0F579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375EF2-CF5F-40DD-A07A-B45736B54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F9AA7A-AD4D-4EE7-B631-5C4E6FDD1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F372F3-358C-4903-8F40-047D356165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14.png" /><Relationship Id="rId4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5043101130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创业摆地摊可行性分析方案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风险评估与对策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844" b="20844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随着社会经济的发展和消费模式的转变，地摊经济逐渐成为一种新型的经济形态。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地摊经济具有门槛低、投资少、风险小等特点，吸引了大量创业者。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在当前经济形势下，地摊经济对于促进就业、激发市场活力具有重要意义。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564" b="17564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低成本创业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摆地摊不需要租赁房屋，降低了初始投资成本。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灵活性高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摆地摊可以根据市场需求灵活调整经营时间和地点。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积累经验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摆地摊可以锻炼创业者的市场洞察力、沟通能力和经营管理能力。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摆地摊的优势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目标客户群体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摆地摊的目标客户群体主要是年轻人、学生、家庭主妇等，他们需要价格实惠、款式新颖、品质优良的商品。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商品定位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根据目标客户群体的需求，摆地摊的商品定位为时尚、实用、价格实惠的生活用品，如饰品、文具、家居用品等。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地点定位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摆地摊的地点应选择人流量较大的地方，如商业街、步行街、大型超市周边等，以便吸引更多的客户。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目标市场定位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21" b="4421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市场容量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摆地摊的市场容量较大，随着人们对生活品质的追求，对价格实惠、品质优良的商品需求越来越大。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市场需求趋势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随着社会经济的发展和人们消费观念的改变，消费者越来越注重商品的品质和实用性，同时对个性化、定制化的需求也越来越高。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市场机会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摆地摊可以通过提供个性化、定制化的商品来满足消费者的需求，从而抓住市场机会。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摆地摊的竞争对手主要包括其他摆地摊者、小型店铺、网店等。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竞争对手类型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竞争对手优势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竞争对手劣势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竞争对手的优势可能在于商品种类丰富、价格实惠、地理位置优越等。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竞争对手的劣势可能在于商品品质不稳定、服务态度差、经营不规范等。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产品策略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首先需要确定摆地摊的目标市场，了解目标市场的需求和消费者喜好，以便选择合适的产品。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确定目标市场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选择市场需求大、受众广的产品，如小吃、水果、日用品等，可以增加销售量。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选择高需求产品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选择进货渠道稳定可靠、价格适中的产品，以保证利润空间。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考虑进货渠道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产品选择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市场比较定价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参考同类产品的市场价格来定价，以确保价格竞争力。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成本加成定价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根据产品的成本加上预期的利润来定价，以保证盈利。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捆绑定价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将相关产品进行捆绑销售，以优惠价格吸引消费者，增加销售量。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提高产品质量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注重产品质量，选择优质产品，以提高消费者满意度。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提供特色服务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提供特色服务，如送货上门、售后服务等，增加消费者忠诚度。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创新产品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开发具有创新性的产品，满足消费者独特需求，以提高竞争力。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产品差异化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208" r="132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合作渠道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与相关企业或商家合作，通过互惠互利的方式扩大销售渠道和影响力。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利用社交媒体平台、电商平台等线上渠道进行产品推广和销售，吸引更多潜在客户。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线下渠道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通过地摊、夜市、集市等线下渠道进行销售，与潜在客户建立直接联系，提高客户粘性。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营销渠道选择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打折促销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针对不同产品或服务设置不同的折扣，吸引客户购买。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限时促销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限定时间内的优惠活动，激发客户的购买欲望。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赠品促销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购买特定产品或服务可获得赠品，增加客户购买动力。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组合促销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将不同产品或服务进行组合销售，满足客户多样化需求。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促销活动设计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https://d.book118.com/315043101130011111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2024-09-17T03:50:30.853</cp:lastPrinted>
  <dcterms:created xsi:type="dcterms:W3CDTF">2024-09-16T19:50:30Z</dcterms:created>
  <dcterms:modified xsi:type="dcterms:W3CDTF">2024-09-16T19:50:32Z</dcterms:modified>
</cp:coreProperties>
</file>