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B5579-8ACE-4B45-A4AA-90ED2FCBC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A963-5D0E-4043-99C9-B94F30D7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A15CA-DD3A-43CF-AD23-8FAFD634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5A9C4-61B8-4CD2-BD17-C1946F120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AC2F6-75A6-40F4-8374-36CEDB47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A83CC-089B-4061-83BD-021CF315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93701-49C0-46FA-8E96-FE5ADC196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71099-E8D5-40E1-BE63-FAD83009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A47A9-5865-40EB-8022-E0B9111B7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EAC14-343C-42E2-94F9-39F7C098A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42A66-940A-44D4-B27D-7176BE759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431031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新能源的发展与黄金产业链的升级与拓展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黄金产业链现状及挑战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新能源在黄金产业中应用前景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黄金产业链升级策略与措施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拓展黄金产业链途径与方法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政策建议与行业展望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新能源发展现状及趋势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随着全球气候变化和环境问题日益严重，各国对新能源的重视程度不断提升，新能源在全球能源消费中的占比逐年提高。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新能源占比逐年提升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德国、美国、日本等发达国家在新能源技术研发、产业化和市场化方面处于领先地位，推动了全球新能源的发展。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发达国家引领新能源发展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太阳能光伏、风力发电、新能源汽车等技术不断创新，效率不断提高，成本不断降低，为新能源的广泛应用奠定了基础。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新能源技术不断创新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全球新能源发展概况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中国新能源政策与规划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中国政府加大了对新能源基础设施建设的投入，包括电网、储能设施、新能源汽车充电设施等，为新能源的广泛应用提供了保障。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新能源基础设施建设不断加强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中国政府出台了一系列新能源政策，包括财政补贴、税收优惠、市场准入等，推动了新能源产业的快速发展。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新能源政策体系不断完善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中国政府制定了新能源发展规划，明确了新能源发展的目标、任务和保障措施，为新能源产业的可持续发展提供了指导。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新能源发展规划目标明确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高效率太阳能光伏技术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提高太阳能光伏电池的光电转换效率，降低成本，是太阳能光伏技术的重要创新方向。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大容量储能技术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研发高效、安全、环保的大容量储能技术，解决新能源发电的波动性和不稳定性问题，是新能源技术创新的关键。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新能源汽车关键技术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提升新能源汽车的电池性能、电机效率和整车轻量化水平，推动新能源汽车的广泛应用和市场化发展。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未来新能源技术创新方向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黄金产业链现状及挑战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冶炼技术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黄金冶炼主要经过破碎、磨矿、浸出、电积等工序，技术水平不断提高，但能耗和环保问题仍需关注。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黄金加工主要包括首饰制造、工业用金制造等领域，加工技术不断创新，但附加值有待提高。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开采技术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当前黄金开采主要采用露天开采和地下开采两种方式，技术相对成熟但面临环保压力。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黄金开采、冶炼与加工环节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32" b="2373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黄金消费需求主要来源于首饰、投资、工业等领域，其中首饰消费占据主导地位。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国际黄金市场价格波动受全球经济、政治局势及货币政策等多种因素影响，市场不确定性增加。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黄金消费需求及市场动态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市场动态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随着开采量的增加，优质黄金资源逐渐减少，资源获取成本上升。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资源短缺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黄金开采、冶炼等环节对环境造成一定影响，环保政策趋紧对企业经营带来压力。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环保压力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随着科技进步，传统黄金产业面临技术创新和转型升级的压力。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国际黄金市场竞争激烈，企业需提高自身竞争力以应对市场变化。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当前黄金产业链面临挑战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新能源在黄金产业中应用前景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在黄金采矿、选矿等生产环节，利用太阳能光伏发电技术，为设备提供清洁电力，减少对传统能源的依赖。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在黄金矿区等风力资源丰富的地区，建设风力发电设施，将风能转化为电能，为黄金生产提供动力。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风能发电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在具有地热资源的黄金矿区，通过地热能提取技术，将地热转化为热能或电能，用于黄金生产的加热、干燥等环节。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清洁能源在黄金生产中应用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通过数字化技术对黄金产业链进行全面管理，实现生产、销售、物流等环节的信息化和智能化。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自动化采矿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应用自动化采矿设备和技术，提高采矿效率，降低人工成本，同时减少对环境的影响。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智能化选矿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利用大数据、人工智能等技术，对选矿过程进行智能化控制和管理，提高选矿回收率和产品质量。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智能化技术在黄金产业中推广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https://d.book118.com/315043103124011101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2024-09-09T18:58:19.647</cp:lastPrinted>
  <dcterms:created xsi:type="dcterms:W3CDTF">2024-09-09T10:58:19Z</dcterms:created>
  <dcterms:modified xsi:type="dcterms:W3CDTF">2024-09-09T10:58:21Z</dcterms:modified>
</cp:coreProperties>
</file>