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86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2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tags" Target="tags/tag292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4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6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7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4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4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4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6.xml" /><Relationship Id="rId3" Type="http://schemas.openxmlformats.org/officeDocument/2006/relationships/image" Target="../media/image3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4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4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C5393E-1673-41CB-8177-C35CF4678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CE4646-40BD-4281-9FFC-0D6E5F041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BFFC7-9138-458C-AAD6-3BA0D2EBC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B3CE03-A6E0-4448-9433-D5F8A07C4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6AA587-7DD7-453B-A848-8677ABAD94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0D11C-24CD-4CF9-9978-B6222A371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F7F197-0A53-4411-B7BC-897353186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299C1E-FDC7-43A2-901B-48016945A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025CD-2ECE-488C-BB54-188216701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87959D-9B57-4D5B-A01B-6701B23644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ABE9D5-1C46-4A97-9A6F-24357A347E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66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68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5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670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672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4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6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678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80" name="副标题"/>
          <p:cNvSpPr txBox="1">
            <a:spLocks noGrp="1"/>
          </p:cNvSpPr>
          <p:nvPr>
            <p:ph type="body" idx="2" hasCustomPrompt="1"/>
            <p:custDataLst>
              <p:tags r:id="rId12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690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63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2097167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00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04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06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08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0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12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69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4872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71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22" name="联系方式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24" name="节编号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5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79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54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83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6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2097187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68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7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2097191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048782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1048792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94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2097199" name="图形 43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1048796" name="椭圆 58"/>
          <p:cNvSpPr/>
          <p:nvPr>
            <p:custDataLst>
              <p:tags r:id="rId7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1048798" name="椭圆 59"/>
          <p:cNvSpPr/>
          <p:nvPr>
            <p:custDataLst>
              <p:tags r:id="rId8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0" name="椭圆 60"/>
          <p:cNvSpPr/>
          <p:nvPr>
            <p:custDataLst>
              <p:tags r:id="rId9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2" name="椭圆 61"/>
          <p:cNvSpPr/>
          <p:nvPr>
            <p:custDataLst>
              <p:tags r:id="rId10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04" name="署名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12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png" /><Relationship Id="rId13" Type="http://schemas.openxmlformats.org/officeDocument/2006/relationships/tags" Target="../tags/tag97.xml" /><Relationship Id="rId14" Type="http://schemas.openxmlformats.org/officeDocument/2006/relationships/image" Target="../media/image4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2097155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1048654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8854" r:id="rId2"/>
    <p:sldLayoutId id="2147498855" r:id="rId3"/>
    <p:sldLayoutId id="2147498856" r:id="rId4"/>
    <p:sldLayoutId id="2147498857" r:id="rId5"/>
    <p:sldLayoutId id="2147498858" r:id="rId6"/>
    <p:sldLayoutId id="2147498859" r:id="rId7"/>
    <p:sldLayoutId id="2147498860" r:id="rId8"/>
    <p:sldLayoutId id="2147498861" r:id="rId9"/>
    <p:sldLayoutId id="2147498862" r:id="rId10"/>
    <p:sldLayoutId id="2147498863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21" Type="http://schemas.openxmlformats.org/officeDocument/2006/relationships/tags" Target="../tags/tag127.xml" /><Relationship Id="rId22" Type="http://schemas.openxmlformats.org/officeDocument/2006/relationships/tags" Target="../tags/tag128.xml" /><Relationship Id="rId23" Type="http://schemas.openxmlformats.org/officeDocument/2006/relationships/tags" Target="../tags/tag129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Relationship Id="rId5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2.xml" /><Relationship Id="rId11" Type="http://schemas.openxmlformats.org/officeDocument/2006/relationships/tags" Target="../tags/tag203.xml" /><Relationship Id="rId12" Type="http://schemas.openxmlformats.org/officeDocument/2006/relationships/tags" Target="../tags/tag204.xml" /><Relationship Id="rId13" Type="http://schemas.openxmlformats.org/officeDocument/2006/relationships/tags" Target="../tags/tag205.xml" /><Relationship Id="rId14" Type="http://schemas.openxmlformats.org/officeDocument/2006/relationships/tags" Target="../tags/tag206.xml" /><Relationship Id="rId15" Type="http://schemas.openxmlformats.org/officeDocument/2006/relationships/tags" Target="../tags/tag207.xml" /><Relationship Id="rId16" Type="http://schemas.openxmlformats.org/officeDocument/2006/relationships/tags" Target="../tags/tag208.xml" /><Relationship Id="rId17" Type="http://schemas.openxmlformats.org/officeDocument/2006/relationships/tags" Target="../tags/tag209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Relationship Id="rId6" Type="http://schemas.openxmlformats.org/officeDocument/2006/relationships/tags" Target="../tags/tag198.xml" /><Relationship Id="rId7" Type="http://schemas.openxmlformats.org/officeDocument/2006/relationships/tags" Target="../tags/tag199.xml" /><Relationship Id="rId8" Type="http://schemas.openxmlformats.org/officeDocument/2006/relationships/tags" Target="../tags/tag200.xml" /><Relationship Id="rId9" Type="http://schemas.openxmlformats.org/officeDocument/2006/relationships/tags" Target="../tags/tag20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8.xml" /><Relationship Id="rId11" Type="http://schemas.openxmlformats.org/officeDocument/2006/relationships/tags" Target="../tags/tag219.xml" /><Relationship Id="rId12" Type="http://schemas.openxmlformats.org/officeDocument/2006/relationships/tags" Target="../tags/tag220.xml" /><Relationship Id="rId13" Type="http://schemas.openxmlformats.org/officeDocument/2006/relationships/tags" Target="../tags/tag221.xml" /><Relationship Id="rId14" Type="http://schemas.openxmlformats.org/officeDocument/2006/relationships/tags" Target="../tags/tag222.xml" /><Relationship Id="rId15" Type="http://schemas.openxmlformats.org/officeDocument/2006/relationships/tags" Target="../tags/tag223.xml" /><Relationship Id="rId16" Type="http://schemas.openxmlformats.org/officeDocument/2006/relationships/tags" Target="../tags/tag224.xml" /><Relationship Id="rId17" Type="http://schemas.openxmlformats.org/officeDocument/2006/relationships/tags" Target="../tags/tag225.xml" /><Relationship Id="rId18" Type="http://schemas.openxmlformats.org/officeDocument/2006/relationships/tags" Target="../tags/tag226.xml" /><Relationship Id="rId19" Type="http://schemas.openxmlformats.org/officeDocument/2006/relationships/tags" Target="../tags/tag227.xml" /><Relationship Id="rId2" Type="http://schemas.openxmlformats.org/officeDocument/2006/relationships/tags" Target="../tags/tag210.xml" /><Relationship Id="rId20" Type="http://schemas.openxmlformats.org/officeDocument/2006/relationships/tags" Target="../tags/tag228.xml" /><Relationship Id="rId21" Type="http://schemas.openxmlformats.org/officeDocument/2006/relationships/tags" Target="../tags/tag229.xml" /><Relationship Id="rId22" Type="http://schemas.openxmlformats.org/officeDocument/2006/relationships/tags" Target="../tags/tag230.xml" /><Relationship Id="rId23" Type="http://schemas.openxmlformats.org/officeDocument/2006/relationships/tags" Target="../tags/tag231.xml" /><Relationship Id="rId24" Type="http://schemas.openxmlformats.org/officeDocument/2006/relationships/tags" Target="../tags/tag232.xml" /><Relationship Id="rId25" Type="http://schemas.openxmlformats.org/officeDocument/2006/relationships/tags" Target="../tags/tag233.xml" /><Relationship Id="rId26" Type="http://schemas.openxmlformats.org/officeDocument/2006/relationships/tags" Target="../tags/tag234.xml" /><Relationship Id="rId27" Type="http://schemas.openxmlformats.org/officeDocument/2006/relationships/tags" Target="../tags/tag235.xml" /><Relationship Id="rId28" Type="http://schemas.openxmlformats.org/officeDocument/2006/relationships/tags" Target="../tags/tag236.xml" /><Relationship Id="rId29" Type="http://schemas.openxmlformats.org/officeDocument/2006/relationships/tags" Target="../tags/tag237.xml" /><Relationship Id="rId3" Type="http://schemas.openxmlformats.org/officeDocument/2006/relationships/tags" Target="../tags/tag211.xml" /><Relationship Id="rId30" Type="http://schemas.openxmlformats.org/officeDocument/2006/relationships/tags" Target="../tags/tag238.xml" /><Relationship Id="rId4" Type="http://schemas.openxmlformats.org/officeDocument/2006/relationships/tags" Target="../tags/tag212.xml" /><Relationship Id="rId5" Type="http://schemas.openxmlformats.org/officeDocument/2006/relationships/tags" Target="../tags/tag213.xml" /><Relationship Id="rId6" Type="http://schemas.openxmlformats.org/officeDocument/2006/relationships/tags" Target="../tags/tag214.xml" /><Relationship Id="rId7" Type="http://schemas.openxmlformats.org/officeDocument/2006/relationships/tags" Target="../tags/tag215.xml" /><Relationship Id="rId8" Type="http://schemas.openxmlformats.org/officeDocument/2006/relationships/tags" Target="../tags/tag216.xml" /><Relationship Id="rId9" Type="http://schemas.openxmlformats.org/officeDocument/2006/relationships/tags" Target="../tags/tag2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7.xml" /><Relationship Id="rId11" Type="http://schemas.openxmlformats.org/officeDocument/2006/relationships/tags" Target="../tags/tag248.xml" /><Relationship Id="rId12" Type="http://schemas.openxmlformats.org/officeDocument/2006/relationships/tags" Target="../tags/tag249.xml" /><Relationship Id="rId13" Type="http://schemas.openxmlformats.org/officeDocument/2006/relationships/tags" Target="../tags/tag250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tags" Target="../tags/tag24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63.xml" /><Relationship Id="rId3" Type="http://schemas.openxmlformats.org/officeDocument/2006/relationships/tags" Target="../tags/tag264.xml" /><Relationship Id="rId4" Type="http://schemas.openxmlformats.org/officeDocument/2006/relationships/tags" Target="../tags/tag265.xml" /><Relationship Id="rId5" Type="http://schemas.openxmlformats.org/officeDocument/2006/relationships/tags" Target="../tags/tag26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5.xml" /><Relationship Id="rId11" Type="http://schemas.openxmlformats.org/officeDocument/2006/relationships/tags" Target="../tags/tag276.xml" /><Relationship Id="rId12" Type="http://schemas.openxmlformats.org/officeDocument/2006/relationships/tags" Target="../tags/tag277.xml" /><Relationship Id="rId13" Type="http://schemas.openxmlformats.org/officeDocument/2006/relationships/tags" Target="../tags/tag278.xml" /><Relationship Id="rId14" Type="http://schemas.openxmlformats.org/officeDocument/2006/relationships/tags" Target="../tags/tag279.xml" /><Relationship Id="rId15" Type="http://schemas.openxmlformats.org/officeDocument/2006/relationships/tags" Target="../tags/tag280.xml" /><Relationship Id="rId16" Type="http://schemas.openxmlformats.org/officeDocument/2006/relationships/tags" Target="../tags/tag281.xml" /><Relationship Id="rId17" Type="http://schemas.openxmlformats.org/officeDocument/2006/relationships/tags" Target="../tags/tag282.xml" /><Relationship Id="rId2" Type="http://schemas.openxmlformats.org/officeDocument/2006/relationships/tags" Target="../tags/tag267.xml" /><Relationship Id="rId3" Type="http://schemas.openxmlformats.org/officeDocument/2006/relationships/tags" Target="../tags/tag268.xml" /><Relationship Id="rId4" Type="http://schemas.openxmlformats.org/officeDocument/2006/relationships/tags" Target="../tags/tag269.xml" /><Relationship Id="rId5" Type="http://schemas.openxmlformats.org/officeDocument/2006/relationships/tags" Target="../tags/tag270.xml" /><Relationship Id="rId6" Type="http://schemas.openxmlformats.org/officeDocument/2006/relationships/tags" Target="../tags/tag271.xml" /><Relationship Id="rId7" Type="http://schemas.openxmlformats.org/officeDocument/2006/relationships/tags" Target="../tags/tag272.xml" /><Relationship Id="rId8" Type="http://schemas.openxmlformats.org/officeDocument/2006/relationships/tags" Target="../tags/tag273.xml" /><Relationship Id="rId9" Type="http://schemas.openxmlformats.org/officeDocument/2006/relationships/tags" Target="../tags/tag274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1.xml" /><Relationship Id="rId2" Type="http://schemas.openxmlformats.org/officeDocument/2006/relationships/tags" Target="../tags/tag283.xml" /><Relationship Id="rId3" Type="http://schemas.openxmlformats.org/officeDocument/2006/relationships/tags" Target="../tags/tag284.xml" /><Relationship Id="rId4" Type="http://schemas.openxmlformats.org/officeDocument/2006/relationships/tags" Target="../tags/tag285.xml" /><Relationship Id="rId5" Type="http://schemas.openxmlformats.org/officeDocument/2006/relationships/tags" Target="../tags/tag286.xml" /><Relationship Id="rId6" Type="http://schemas.openxmlformats.org/officeDocument/2006/relationships/tags" Target="../tags/tag287.xml" /><Relationship Id="rId7" Type="http://schemas.openxmlformats.org/officeDocument/2006/relationships/tags" Target="../tags/tag288.xml" /><Relationship Id="rId8" Type="http://schemas.openxmlformats.org/officeDocument/2006/relationships/tags" Target="../tags/tag289.xml" /><Relationship Id="rId9" Type="http://schemas.openxmlformats.org/officeDocument/2006/relationships/tags" Target="../tags/tag290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5044100022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年度晚会PPT制作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8" name="文本占位符 2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1048840" name="标题 3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42" name="矩形: 圆角 28"/>
          <p:cNvSpPr/>
          <p:nvPr>
            <p:custDataLst>
              <p:tags r:id="rId5"/>
            </p:custDataLst>
          </p:nvPr>
        </p:nvSpPr>
        <p:spPr>
          <a:xfrm>
            <a:off x="3983990" y="8870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44" name="序号"/>
          <p:cNvSpPr txBox="1"/>
          <p:nvPr>
            <p:custDataLst>
              <p:tags r:id="rId6"/>
            </p:custDataLst>
          </p:nvPr>
        </p:nvSpPr>
        <p:spPr>
          <a:xfrm>
            <a:off x="4057930" y="9325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6" name="标题"/>
          <p:cNvSpPr txBox="1"/>
          <p:nvPr>
            <p:custDataLst>
              <p:tags r:id="rId7"/>
            </p:custDataLst>
          </p:nvPr>
        </p:nvSpPr>
        <p:spPr>
          <a:xfrm>
            <a:off x="4915104" y="9979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单击此处添加文本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48" name="矩形: 圆角 28"/>
          <p:cNvSpPr/>
          <p:nvPr>
            <p:custDataLst>
              <p:tags r:id="rId8"/>
            </p:custDataLst>
          </p:nvPr>
        </p:nvSpPr>
        <p:spPr>
          <a:xfrm>
            <a:off x="3983990" y="178371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9"/>
            </p:custDataLst>
          </p:nvPr>
        </p:nvSpPr>
        <p:spPr>
          <a:xfrm>
            <a:off x="4057930" y="182913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2" name="标题"/>
          <p:cNvSpPr txBox="1"/>
          <p:nvPr>
            <p:custDataLst>
              <p:tags r:id="rId10"/>
            </p:custDataLst>
          </p:nvPr>
        </p:nvSpPr>
        <p:spPr>
          <a:xfrm>
            <a:off x="4915104" y="189461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晚会主题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4" name="矩形: 圆角 28"/>
          <p:cNvSpPr/>
          <p:nvPr>
            <p:custDataLst>
              <p:tags r:id="rId11"/>
            </p:custDataLst>
          </p:nvPr>
        </p:nvSpPr>
        <p:spPr>
          <a:xfrm>
            <a:off x="3983990" y="268033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56" name="序号"/>
          <p:cNvSpPr txBox="1"/>
          <p:nvPr>
            <p:custDataLst>
              <p:tags r:id="rId12"/>
            </p:custDataLst>
          </p:nvPr>
        </p:nvSpPr>
        <p:spPr>
          <a:xfrm>
            <a:off x="4057930" y="27257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58" name="标题"/>
          <p:cNvSpPr txBox="1"/>
          <p:nvPr>
            <p:custDataLst>
              <p:tags r:id="rId13"/>
            </p:custDataLst>
          </p:nvPr>
        </p:nvSpPr>
        <p:spPr>
          <a:xfrm>
            <a:off x="4915104" y="27912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晚会内容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0" name="矩形: 圆角 28"/>
          <p:cNvSpPr/>
          <p:nvPr>
            <p:custDataLst>
              <p:tags r:id="rId14"/>
            </p:custDataLst>
          </p:nvPr>
        </p:nvSpPr>
        <p:spPr>
          <a:xfrm>
            <a:off x="3983990" y="357695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2" name="序号"/>
          <p:cNvSpPr txBox="1"/>
          <p:nvPr>
            <p:custDataLst>
              <p:tags r:id="rId15"/>
            </p:custDataLst>
          </p:nvPr>
        </p:nvSpPr>
        <p:spPr>
          <a:xfrm>
            <a:off x="4057930" y="362237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4" name="标题"/>
          <p:cNvSpPr txBox="1"/>
          <p:nvPr>
            <p:custDataLst>
              <p:tags r:id="rId16"/>
            </p:custDataLst>
          </p:nvPr>
        </p:nvSpPr>
        <p:spPr>
          <a:xfrm>
            <a:off x="4915104" y="368785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视觉效果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66" name="矩形: 圆角 28"/>
          <p:cNvSpPr/>
          <p:nvPr>
            <p:custDataLst>
              <p:tags r:id="rId17"/>
            </p:custDataLst>
          </p:nvPr>
        </p:nvSpPr>
        <p:spPr>
          <a:xfrm>
            <a:off x="3983990" y="447357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68" name="序号"/>
          <p:cNvSpPr txBox="1"/>
          <p:nvPr>
            <p:custDataLst>
              <p:tags r:id="rId18"/>
            </p:custDataLst>
          </p:nvPr>
        </p:nvSpPr>
        <p:spPr>
          <a:xfrm>
            <a:off x="4057930" y="45189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0" name="标题"/>
          <p:cNvSpPr txBox="1"/>
          <p:nvPr>
            <p:custDataLst>
              <p:tags r:id="rId19"/>
            </p:custDataLst>
          </p:nvPr>
        </p:nvSpPr>
        <p:spPr>
          <a:xfrm>
            <a:off x="4915104" y="45844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逻辑结构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2" name="矩形: 圆角 28"/>
          <p:cNvSpPr/>
          <p:nvPr>
            <p:custDataLst>
              <p:tags r:id="rId20"/>
            </p:custDataLst>
          </p:nvPr>
        </p:nvSpPr>
        <p:spPr>
          <a:xfrm>
            <a:off x="3983990" y="5370195"/>
            <a:ext cx="6586220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874" name="序号"/>
          <p:cNvSpPr txBox="1"/>
          <p:nvPr>
            <p:custDataLst>
              <p:tags r:id="rId21"/>
            </p:custDataLst>
          </p:nvPr>
        </p:nvSpPr>
        <p:spPr>
          <a:xfrm>
            <a:off x="4057930" y="54156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876" name="标题"/>
          <p:cNvSpPr txBox="1"/>
          <p:nvPr>
            <p:custDataLst>
              <p:tags r:id="rId22"/>
            </p:custDataLst>
          </p:nvPr>
        </p:nvSpPr>
        <p:spPr>
          <a:xfrm>
            <a:off x="4915104" y="54810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细节处理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2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3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7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晚会主题</a:t>
            </a:r>
            <a:endParaRPr lang="zh-CN" altLang="en-US"/>
          </a:p>
        </p:txBody>
      </p:sp>
      <p:sp>
        <p:nvSpPr>
          <p:cNvPr id="104897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897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主题背景</a:t>
            </a:r>
            <a:endParaRPr lang="zh-CN" altLang="en-US"/>
          </a:p>
        </p:txBody>
      </p:sp>
      <p:sp>
        <p:nvSpPr>
          <p:cNvPr id="10490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主题名称：年度晚会主题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主题设计：结合企业特点和员工需求，进行创意设计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主题宣传：通过多种渠道进行宣传推广，提高员工参与度和晚会知名度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主题定位：展示企业文化、团队精神和员工风采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2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主题意义</a:t>
            </a:r>
            <a:endParaRPr lang="zh-CN" altLang="en-US"/>
          </a:p>
        </p:txBody>
      </p:sp>
      <p:sp>
        <p:nvSpPr>
          <p:cNvPr id="104912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提升企业文化：通过晚会主题，传达企业文化和价值观，增强员工归属感和凝聚力。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展示企业形象：晚会主题可以展示企业的形象和品牌，提升企业知名度和美誉度。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促进员工交流：晚会是企业内部员工交流的平台，通过主题活动，增进员工之间的了解和友谊。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激励员工士气：通过举办晚会，激励员工的士气和工作热情，提高工作效率和创造力。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主题展现形式</a:t>
            </a:r>
            <a:endParaRPr lang="zh-CN" altLang="en-US"/>
          </a:p>
        </p:txBody>
      </p:sp>
      <p:sp>
        <p:nvSpPr>
          <p:cNvPr id="10491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文字描述：简洁明了地介绍主题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视频播放：通过视频来呈现主题，更加生动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互动环节：通过互动环节来展现主题，增加观众参与感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图片展示：用图片来展示主题，更加直观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晚会内容</a:t>
            </a:r>
            <a:endParaRPr lang="zh-CN" altLang="en-US"/>
          </a:p>
        </p:txBody>
      </p:sp>
      <p:sp>
        <p:nvSpPr>
          <p:cNvPr id="104925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256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节目构成</a:t>
            </a:r>
            <a:endParaRPr lang="zh-CN" altLang="en-US"/>
          </a:p>
        </p:txBody>
      </p:sp>
      <p:sp>
        <p:nvSpPr>
          <p:cNvPr id="104932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文艺表演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主持人开场致辞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4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嘉宾演讲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5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互动环节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9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节目特色</a:t>
            </a:r>
            <a:endParaRPr lang="zh-CN" altLang="en-US"/>
          </a:p>
        </p:txBody>
      </p:sp>
      <p:sp>
        <p:nvSpPr>
          <p:cNvPr id="1049394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6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2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4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16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8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0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22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4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8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主题特色：晚会的主题和特色是什么，如何体现和传达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互动环节：晚会的互动环节和观众参与方式有哪些，如何让观众更加投入和参与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表演形式：节目的表演形式和风格是什么，如何吸引观众的眼球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节目编排：节目的流程和顺序如何安排，如何让观众感受到晚会的氛围和情感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7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节目亮点</a:t>
            </a:r>
            <a:endParaRPr lang="zh-CN" altLang="en-US"/>
          </a:p>
        </p:txBody>
      </p:sp>
      <p:sp>
        <p:nvSpPr>
          <p:cNvPr id="10494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明星嘉宾表演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创意节目展示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观众互动环节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抽奖环节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528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互动环节设计</a:t>
            </a:r>
            <a:endParaRPr lang="zh-CN" altLang="en-US"/>
          </a:p>
        </p:txBody>
      </p:sp>
      <p:sp>
        <p:nvSpPr>
          <p:cNvPr id="104953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3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抽奖环节：通过设置多个奖项，提高观众参与度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3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3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互动游戏：组织有趣的互动游戏，让观众参与其中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54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观众表演：邀请观众上台表演，增加晚会的娱乐性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54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4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5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问答环节：设置与主题相关的问题，让观众回答并赢取奖品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86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视觉效果</a:t>
            </a:r>
            <a:endParaRPr lang="zh-CN" altLang="en-US"/>
          </a:p>
        </p:txBody>
      </p:sp>
      <p:sp>
        <p:nvSpPr>
          <p:cNvPr id="1049588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78409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1049590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幻灯片风格</a:t>
            </a:r>
            <a:endParaRPr lang="zh-CN" altLang="en-US"/>
          </a:p>
        </p:txBody>
      </p:sp>
      <p:sp>
        <p:nvSpPr>
          <p:cNvPr id="1049662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4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6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6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卡通风格：采用可爱的卡通形象或图案，适合儿童或年轻人的口味，增加视觉冲击力。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0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2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4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76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简约风格：以白色或浅色背景为主，文字清晰，适合文字较多的内容。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0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2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4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扁平化风格：去除多余的装饰，以简洁的形状、图标和颜色呈现内容，易于理解和记忆。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6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88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0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92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科技风格：以蓝色、银色等冷色调为主，采用科幻元素和3D效果，适合科技或未来主题的内容。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726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字体、图片和配色方案</a:t>
            </a:r>
            <a:endParaRPr lang="zh-CN" altLang="en-US"/>
          </a:p>
        </p:txBody>
      </p:sp>
      <p:sp>
        <p:nvSpPr>
          <p:cNvPr id="1049728" name="矩形 5"/>
          <p:cNvSpPr/>
          <p:nvPr>
            <p:custDataLst>
              <p:tags r:id="rId2"/>
            </p:custDataLst>
          </p:nvPr>
        </p:nvSpPr>
        <p:spPr>
          <a:xfrm>
            <a:off x="608400" y="2182160"/>
            <a:ext cx="3350608" cy="338882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0" name="矩形 10"/>
          <p:cNvSpPr/>
          <p:nvPr>
            <p:custDataLst>
              <p:tags r:id="rId3"/>
            </p:custDataLst>
          </p:nvPr>
        </p:nvSpPr>
        <p:spPr>
          <a:xfrm>
            <a:off x="1066542" y="2175132"/>
            <a:ext cx="687958" cy="3567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2" name="TextBox 2"/>
          <p:cNvSpPr txBox="1"/>
          <p:nvPr>
            <p:custDataLst>
              <p:tags r:id="rId4"/>
            </p:custDataLst>
          </p:nvPr>
        </p:nvSpPr>
        <p:spPr>
          <a:xfrm>
            <a:off x="808398" y="2935506"/>
            <a:ext cx="2949725" cy="23818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字体：选择清晰易读的字体，如微软雅黑、宋体等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34" name="矩形 6"/>
          <p:cNvSpPr/>
          <p:nvPr>
            <p:custDataLst>
              <p:tags r:id="rId5"/>
            </p:custDataLst>
          </p:nvPr>
        </p:nvSpPr>
        <p:spPr>
          <a:xfrm>
            <a:off x="4417301" y="2182160"/>
            <a:ext cx="3350608" cy="338882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6" name="矩形 11"/>
          <p:cNvSpPr/>
          <p:nvPr>
            <p:custDataLst>
              <p:tags r:id="rId6"/>
            </p:custDataLst>
          </p:nvPr>
        </p:nvSpPr>
        <p:spPr>
          <a:xfrm>
            <a:off x="4901640" y="2175132"/>
            <a:ext cx="687958" cy="3567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38" name="TextBox 2"/>
          <p:cNvSpPr txBox="1"/>
          <p:nvPr>
            <p:custDataLst>
              <p:tags r:id="rId7"/>
            </p:custDataLst>
          </p:nvPr>
        </p:nvSpPr>
        <p:spPr>
          <a:xfrm>
            <a:off x="4617938" y="2935506"/>
            <a:ext cx="2949725" cy="2381876"/>
          </a:xfrm>
          <a:prstGeom prst="rect">
            <a:avLst/>
          </a:prstGeom>
          <a:noFill/>
        </p:spPr>
        <p:txBody>
          <a:bodyPr wrap="square" rtlCol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图片：选用与主题相关的图片，注意图片清晰度和版权问题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740" name="矩形 33"/>
          <p:cNvSpPr/>
          <p:nvPr>
            <p:custDataLst>
              <p:tags r:id="rId8"/>
            </p:custDataLst>
          </p:nvPr>
        </p:nvSpPr>
        <p:spPr>
          <a:xfrm>
            <a:off x="8226841" y="2175132"/>
            <a:ext cx="3350608" cy="338882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2" name="矩形 37"/>
          <p:cNvSpPr/>
          <p:nvPr>
            <p:custDataLst>
              <p:tags r:id="rId9"/>
            </p:custDataLst>
          </p:nvPr>
        </p:nvSpPr>
        <p:spPr>
          <a:xfrm>
            <a:off x="8684982" y="2168742"/>
            <a:ext cx="687958" cy="35671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744" name="TextBox 2"/>
          <p:cNvSpPr txBox="1"/>
          <p:nvPr>
            <p:custDataLst>
              <p:tags r:id="rId10"/>
            </p:custDataLst>
          </p:nvPr>
        </p:nvSpPr>
        <p:spPr>
          <a:xfrm>
            <a:off x="8426838" y="2928477"/>
            <a:ext cx="2949725" cy="2381876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4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配色方案：采用与主题相符的颜色，保持整体色调统一</a:t>
            </a:r>
            <a:endParaRPr lang="zh-CN" altLang="en-US" sz="24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https://d.book118.com/315044100022011034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 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6*l_h_i*1_6_1"/>
  <p:tag name="KSO_WM_UNIT_INDEX" val="1_6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i*1_6_2"/>
  <p:tag name="KSO_WM_UNIT_INDEX" val="1_6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3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66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1_1"/>
  <p:tag name="KSO_WM_UNIT_INDEX" val="1_1_1"/>
  <p:tag name="KSO_WM_UNIT_LAYERLEVEL" val="1_1_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1_2"/>
  <p:tag name="KSO_WM_UNIT_INDEX" val="1_1_2"/>
  <p:tag name="KSO_WM_UNIT_LAYERLEVEL" val="1_1_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2_1"/>
  <p:tag name="KSO_WM_UNIT_INDEX" val="1_2_1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2_2"/>
  <p:tag name="KSO_WM_UNIT_INDEX" val="1_2_2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i*1_3_1"/>
  <p:tag name="KSO_WM_UNIT_INDEX" val="1_3_1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2*l_h_i*1_3_2"/>
  <p:tag name="KSO_WM_UNIT_INDEX" val="1_3_2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2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。"/>
  <p:tag name="KSO_WM_UNIT_SUBTYPE" val="a"/>
  <p:tag name="KSO_WM_UNIT_TYPE" val="l_h_f"/>
  <p:tag name="KSO_WM_UNIT_VALUE" val="36"/>
</p:tagLst>
</file>

<file path=ppt/tags/tag2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anchor="ctr" rtlCol="0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19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站酷文艺体</vt:lpstr>
      <vt:lpstr>MiSans Normal</vt:lpstr>
      <vt:lpstr>Wingdings</vt:lpstr>
      <vt:lpstr>Calibri Light</vt:lpstr>
      <vt:lpstr>宋体</vt:lpstr>
      <vt:lpstr>微软雅黑</vt:lpstr>
      <vt:lpstr>Office Theme</vt:lpstr>
      <vt:lpstr>年度晚会PPT制作</vt:lpstr>
      <vt:lpstr>目录</vt:lpstr>
      <vt:lpstr>添加章节标题</vt:lpstr>
      <vt:lpstr>晚会主题</vt:lpstr>
      <vt:lpstr>PowerPoint Presentation</vt:lpstr>
      <vt:lpstr>主题背景</vt:lpstr>
      <vt:lpstr>主题意义</vt:lpstr>
      <vt:lpstr>主题展现形式</vt:lpstr>
      <vt:lpstr>晚会内容</vt:lpstr>
      <vt:lpstr>PowerPoint Presentation</vt:lpstr>
      <vt:lpstr>节目构成</vt:lpstr>
      <vt:lpstr>节目特色</vt:lpstr>
      <vt:lpstr>节目亮点</vt:lpstr>
      <vt:lpstr>互动环节设计</vt:lpstr>
      <vt:lpstr>视觉效果</vt:lpstr>
      <vt:lpstr>PowerPoint Presentation</vt:lpstr>
      <vt:lpstr>幻灯片风格</vt:lpstr>
      <vt:lpstr>字体、图片和配色方案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2024-08-29T11:37:46.148</cp:lastPrinted>
  <dcterms:created xsi:type="dcterms:W3CDTF">2024-08-29T03:37:46Z</dcterms:created>
  <dcterms:modified xsi:type="dcterms:W3CDTF">2024-08-29T03:37:49Z</dcterms:modified>
</cp:coreProperties>
</file>