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11E756-B004-42F3-A292-3C7276AD8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5543AD-C9BB-4B06-9A92-1E3ED1793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B11A22-EE58-42F2-8476-9654B91FF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F93AEB-051D-4ED0-A556-C286A9C9F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A655C8-001A-4637-A7F9-694EEE54F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A8504B-42A4-4C52-9426-4A172A5BA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4E1316-C669-42DC-8358-4F54234E6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7F0947-E19A-40CD-9B7B-7BD412D03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0DCA3E-E28F-4073-8CAC-BA085EAE9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5FB605-BE65-4FC1-98D7-CFE869315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551F5F-6077-448A-9508-FE4AD0902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0443410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《建筑与市政工程施工量控制通用规范》宣贯课件</a:t>
            </a:r>
            <a:endParaRPr lang="en-US" sz="495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2024-01-18</a:t>
            </a:r>
            <a:endParaRPr lang="en-US" sz="2025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规范概述与背景</a:t>
            </a:r>
            <a:endParaRPr lang="en-US" sz="2400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施工量控制基本原则与方法</a:t>
            </a:r>
            <a:endParaRPr lang="en-US" sz="2400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前期准备阶段施工量控制措施</a:t>
            </a:r>
            <a:endParaRPr lang="en-US" sz="2400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施工过程阶段施工量监控手段</a:t>
            </a:r>
            <a:endParaRPr lang="en-US" sz="2400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竣工验收阶段施工量核算方法</a:t>
            </a:r>
            <a:endParaRPr lang="en-US" sz="2400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总结回顾与未来展望</a:t>
            </a:r>
            <a:endParaRPr lang="en-US" sz="2400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802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8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规范概述与背景</a:t>
            </a:r>
            <a:endParaRPr lang="en-US" sz="45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 panose="020f0502020204030204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143" r="1814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规范制定背景及意义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适应建筑业发展需求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随着建筑业的快速发展，施工量控制成为保障工程质量和效益的关键环节，制定通用规范有助于统一行业标准，提升管理水平。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弥补现有规范不足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当前，建筑与市政工程施工量控制方面存在诸多问题和不足，如计量不准确、管理不规范等，制定通用规范有助于弥补这些不足。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推动行业高质量发展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通过规范施工量控制，可以保障工程质量，提高投资效益，推动建筑业实现高质量发展。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规范适用范围和对象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适用范围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本规范适用于各类建筑与市政工程的施工量控制，包括新建、改建、扩建等工程项目。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适用对象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本规范适用于建设单位、施工单位、监理单位等参与工程施工量控制的相关单位和人员。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施工量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指在施工过程中，按照设计文件和合同约定的工程量计算规则，对分部分项工程和措施项目中的工程量进行计量和核算的结果。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施工量控制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指在施工过程中，对施工量进行动态监测、分析和调整，以确保施工量符合设计要求和合同约定的管理活动。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计量规则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指根据设计文件、合同约定和相关标准，对施工量进行计量的方法和规则。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相关术语和定义解析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8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施工量控制基本原则与方法</a:t>
            </a:r>
            <a:endParaRPr lang="en-US" sz="45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施工量控制是确保工程质量和效益的关键环节，对于提高资源利用效率、降低工程成本、保障工程安全具有重要意义。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通过科学合理的施工量控制，实现工程质量的全面提升，降低工程成本，提高投资效益，促进建筑业的可持续发展。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施工量控制重要性及目标设定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目标设定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167" r="161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施工量控制应贯穿于工程建设的全过程，涉及各个专业和领域。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全面性原则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以科学的态度和方法进行施工量控制，遵循客观规律，确保数据的准确性和可靠性。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科学性原则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基本原则遵循与实施策略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经济性原则：在保障工程质量和安全的前提下，合理控制施工量，降低工程成本。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09" b="109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基本原则遵循与实施策略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基本原则遵循与实施策略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实施策略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7" name="TextBox 37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制定科学合理的施工计划，明确各阶段施工量的控制目标。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加强现场监管，确保施工过程中的量测数据真实可靠。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9" name="TextBox 39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建立完善的施工量控制档案，实现全过程可追溯管理。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量化评估方法及指标体系构建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量化评估方法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采用先进的测量技术和手段，对施工过程中的各项参数进行实时监测和数据采集。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利用统计分析方法，对施工量数据进行整理、分析和评估，揭示其内在规律和趋势。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798767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0556" y="2936787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构建综合评价指标体系，包括施工质量、进度、成本、安全等多个方面。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590556" y="4059741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根据不同专业和领域的特点，制定相应的量化评估指标和权重分配方案。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590556" y="5182247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通过定期评估和动态调整，不断完善和优化施工量控制指标体系。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590556" y="1803301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指标体系构建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2642414" y="2923559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2642414" y="4055207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642414" y="5177711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量化评估方法及指标体系构建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8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前期准备阶段施工量控制措施</a:t>
            </a:r>
            <a:endParaRPr lang="en-US" sz="45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审批流程优化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针对现有流程中的瓶颈和问题，提出优化措施，如简化审批程序、缩短审批周期等，提高审批效率。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跨部门协调机制建立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加强项目审批涉及的各部门之间的沟通与协调，形成高效的工作机制，确保项目顺利推进。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立项审批流程梳理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明确项目建议书、可行性研究报告、初步设计等各阶段的审批流程，确保流程清晰、规范。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项目立项审批流程梳理与优化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https://d.book118.com/315044341011011101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2024-09-09T06:01:21.197</cp:lastPrinted>
  <dcterms:created xsi:type="dcterms:W3CDTF">2024-09-08T22:01:21Z</dcterms:created>
  <dcterms:modified xsi:type="dcterms:W3CDTF">2024-09-08T22:01:23Z</dcterms:modified>
</cp:coreProperties>
</file>