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C266-7BC1-4FDA-B494-50B015C02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0B3DA-A769-40DD-AA98-40B75DCA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E8DF3-E5A2-4BC1-8A2D-09B960C4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F0061-5168-4438-9E17-79654527B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F5FB5-BFA7-46C2-B233-BA8D8A3F8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51CF6-EFD2-4FAE-8A21-3C66A513B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EB930-5F5E-4DF7-A3B8-24634AEDD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4EE2C-4A76-496B-B23B-E60C0897C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6A512-8DF2-4D75-90AB-A80D3A60F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A1088-A2B2-43BF-9A6F-8015418D6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0F9BD-2C15-4BF8-BF93-82048D5D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0100323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消防安全培训样板图片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消防安全培训样板图片展示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https://d.book118.com/315100100323011033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2024-08-29T03:08:17.332</cp:lastPrinted>
  <dcterms:created xsi:type="dcterms:W3CDTF">2024-08-28T19:08:17Z</dcterms:created>
  <dcterms:modified xsi:type="dcterms:W3CDTF">2024-08-28T19:08:19Z</dcterms:modified>
</cp:coreProperties>
</file>