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3" r:id="rId39"/>
  </p:sldIdLst>
  <p:sldSz cx="12192000" cy="6858000"/>
  <p:notesSz cx="6858000" cy="9144000"/>
  <p:custDataLst>
    <p:tags r:id="rId4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tags" Target="tags/tag462.xml" /><Relationship Id="rId41" Type="http://schemas.openxmlformats.org/officeDocument/2006/relationships/presProps" Target="presProps.xml" /><Relationship Id="rId42" Type="http://schemas.openxmlformats.org/officeDocument/2006/relationships/viewProps" Target="viewProps.xml" /><Relationship Id="rId43" Type="http://schemas.openxmlformats.org/officeDocument/2006/relationships/theme" Target="theme/theme1.xml" /><Relationship Id="rId44"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30.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31.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32.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33.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_rels/notesSlide34.xml.rels>&#65279;<?xml version="1.0" encoding="utf-8" standalone="yes"?><Relationships xmlns="http://schemas.openxmlformats.org/package/2006/relationships"><Relationship Id="rId1" Type="http://schemas.openxmlformats.org/officeDocument/2006/relationships/slide" Target="../slides/slide34.xml" /><Relationship Id="rId2" Type="http://schemas.openxmlformats.org/officeDocument/2006/relationships/notesMaster" Target="../notesMasters/notesMaster1.xml" /></Relationships>
</file>

<file path=ppt/notesSlides/_rels/notesSlide35.xml.rels>&#65279;<?xml version="1.0" encoding="utf-8" standalone="yes"?><Relationships xmlns="http://schemas.openxmlformats.org/package/2006/relationships"><Relationship Id="rId1" Type="http://schemas.openxmlformats.org/officeDocument/2006/relationships/slide" Target="../slides/slide3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26</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27</a:t>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28</a:t>
            </a:fld>
            <a:endParaRPr lang="zh-CN"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29</a:t>
            </a:fld>
            <a:endParaRPr lang="zh-CN"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30</a:t>
            </a:fld>
            <a:endParaRPr lang="zh-CN"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31</a:t>
            </a:fld>
            <a:endParaRPr lang="zh-CN"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32</a:t>
            </a:fld>
            <a:endParaRPr lang="zh-CN"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33</a:t>
            </a:fld>
            <a:endParaRPr lang="zh-CN"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34</a:t>
            </a:fld>
            <a:endParaRPr lang="zh-CN"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35</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BAA6B1-7D4A-4E7B-BF5F-0EC8723BBE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9C0483-2709-418A-982F-21AB7301F3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9D346C-0B78-490B-844B-3154C2429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CFE671-F0D8-4594-A828-528F8C17F0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28EE0B-9090-4DA6-A515-403F101437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A2038F-F911-4A5D-B6AA-86E682BA9B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C4FE22-A18B-4AB9-BCD3-80C3D0EA79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FA9872-3753-4EDC-88FD-297BB48EED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14B613-60CA-4F7C-941C-725DF06568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DDFD0B-EDB2-4172-9BFE-DBD561E960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AEFEC8-730D-467B-8ACD-7A6E4D73A1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tags" Target="../tags/tag203.xml" /><Relationship Id="rId13" Type="http://schemas.openxmlformats.org/officeDocument/2006/relationships/tags" Target="../tags/tag204.xml" /><Relationship Id="rId14" Type="http://schemas.openxmlformats.org/officeDocument/2006/relationships/tags" Target="../tags/tag205.xml" /><Relationship Id="rId15" Type="http://schemas.openxmlformats.org/officeDocument/2006/relationships/tags" Target="../tags/tag206.xml" /><Relationship Id="rId16" Type="http://schemas.openxmlformats.org/officeDocument/2006/relationships/tags" Target="../tags/tag207.xml" /><Relationship Id="rId17" Type="http://schemas.openxmlformats.org/officeDocument/2006/relationships/tags" Target="../tags/tag208.xml" /><Relationship Id="rId18" Type="http://schemas.openxmlformats.org/officeDocument/2006/relationships/tags" Target="../tags/tag209.xml" /><Relationship Id="rId19" Type="http://schemas.openxmlformats.org/officeDocument/2006/relationships/tags" Target="../tags/tag210.xml" /><Relationship Id="rId2" Type="http://schemas.openxmlformats.org/officeDocument/2006/relationships/notesSlide" Target="../notesSlides/notesSlide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9.xml" /><Relationship Id="rId17" Type="http://schemas.openxmlformats.org/officeDocument/2006/relationships/tags" Target="../tags/tag220.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image" Target="../media/image21.png" /><Relationship Id="rId7" Type="http://schemas.openxmlformats.org/officeDocument/2006/relationships/tags" Target="../tags/tag213.xml" /><Relationship Id="rId8" Type="http://schemas.openxmlformats.org/officeDocument/2006/relationships/image" Target="../media/image22.png" /><Relationship Id="rId9" Type="http://schemas.openxmlformats.org/officeDocument/2006/relationships/tags" Target="../tags/tag2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image" Target="../media/image29.png" /><Relationship Id="rId13" Type="http://schemas.openxmlformats.org/officeDocument/2006/relationships/tags" Target="../tags/tag22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image" Target="../media/image21.png" /><Relationship Id="rId7" Type="http://schemas.openxmlformats.org/officeDocument/2006/relationships/tags" Target="../tags/tag223.xml" /><Relationship Id="rId8" Type="http://schemas.openxmlformats.org/officeDocument/2006/relationships/image" Target="../media/image22.png" /><Relationship Id="rId9" Type="http://schemas.openxmlformats.org/officeDocument/2006/relationships/tags" Target="../tags/tag2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36.xml" /><Relationship Id="rId17" Type="http://schemas.openxmlformats.org/officeDocument/2006/relationships/tags" Target="../tags/tag237.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image" Target="../media/image21.png" /><Relationship Id="rId7" Type="http://schemas.openxmlformats.org/officeDocument/2006/relationships/tags" Target="../tags/tag230.xml" /><Relationship Id="rId8" Type="http://schemas.openxmlformats.org/officeDocument/2006/relationships/image" Target="../media/image22.png" /><Relationship Id="rId9" Type="http://schemas.openxmlformats.org/officeDocument/2006/relationships/tags" Target="../tags/tag23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image" Target="../media/image29.png" /><Relationship Id="rId13" Type="http://schemas.openxmlformats.org/officeDocument/2006/relationships/tags" Target="../tags/tag244.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image" Target="../media/image21.png" /><Relationship Id="rId7" Type="http://schemas.openxmlformats.org/officeDocument/2006/relationships/tags" Target="../tags/tag240.xml" /><Relationship Id="rId8" Type="http://schemas.openxmlformats.org/officeDocument/2006/relationships/image" Target="../media/image22.png" /><Relationship Id="rId9" Type="http://schemas.openxmlformats.org/officeDocument/2006/relationships/tags" Target="../tags/tag24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image" Target="../media/image29.png" /><Relationship Id="rId13" Type="http://schemas.openxmlformats.org/officeDocument/2006/relationships/tags" Target="../tags/tag251.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image" Target="../media/image21.png" /><Relationship Id="rId7" Type="http://schemas.openxmlformats.org/officeDocument/2006/relationships/tags" Target="../tags/tag247.xml" /><Relationship Id="rId8" Type="http://schemas.openxmlformats.org/officeDocument/2006/relationships/image" Target="../media/image22.png" /><Relationship Id="rId9" Type="http://schemas.openxmlformats.org/officeDocument/2006/relationships/tags" Target="../tags/tag24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6.xml" /><Relationship Id="rId11" Type="http://schemas.openxmlformats.org/officeDocument/2006/relationships/tags" Target="../tags/tag257.xml" /><Relationship Id="rId12" Type="http://schemas.openxmlformats.org/officeDocument/2006/relationships/image" Target="../media/image29.png" /><Relationship Id="rId13" Type="http://schemas.openxmlformats.org/officeDocument/2006/relationships/tags" Target="../tags/tag258.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image" Target="../media/image21.png" /><Relationship Id="rId7" Type="http://schemas.openxmlformats.org/officeDocument/2006/relationships/tags" Target="../tags/tag254.xml" /><Relationship Id="rId8" Type="http://schemas.openxmlformats.org/officeDocument/2006/relationships/image" Target="../media/image22.png" /><Relationship Id="rId9" Type="http://schemas.openxmlformats.org/officeDocument/2006/relationships/tags" Target="../tags/tag25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3.xml" /><Relationship Id="rId11" Type="http://schemas.openxmlformats.org/officeDocument/2006/relationships/tags" Target="../tags/tag264.xml" /><Relationship Id="rId12" Type="http://schemas.openxmlformats.org/officeDocument/2006/relationships/tags" Target="../tags/tag265.xml" /><Relationship Id="rId13" Type="http://schemas.openxmlformats.org/officeDocument/2006/relationships/tags" Target="../tags/tag26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7.xml" /><Relationship Id="rId17" Type="http://schemas.openxmlformats.org/officeDocument/2006/relationships/tags" Target="../tags/tag268.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59.xml" /><Relationship Id="rId5" Type="http://schemas.openxmlformats.org/officeDocument/2006/relationships/tags" Target="../tags/tag260.xml" /><Relationship Id="rId6" Type="http://schemas.openxmlformats.org/officeDocument/2006/relationships/image" Target="../media/image21.png" /><Relationship Id="rId7" Type="http://schemas.openxmlformats.org/officeDocument/2006/relationships/tags" Target="../tags/tag261.xml" /><Relationship Id="rId8" Type="http://schemas.openxmlformats.org/officeDocument/2006/relationships/image" Target="../media/image22.png" /><Relationship Id="rId9" Type="http://schemas.openxmlformats.org/officeDocument/2006/relationships/tags" Target="../tags/tag26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3.xml" /><Relationship Id="rId11" Type="http://schemas.openxmlformats.org/officeDocument/2006/relationships/tags" Target="../tags/tag274.xml" /><Relationship Id="rId12" Type="http://schemas.openxmlformats.org/officeDocument/2006/relationships/image" Target="../media/image29.png" /><Relationship Id="rId13" Type="http://schemas.openxmlformats.org/officeDocument/2006/relationships/tags" Target="../tags/tag275.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image" Target="../media/image21.png" /><Relationship Id="rId7" Type="http://schemas.openxmlformats.org/officeDocument/2006/relationships/tags" Target="../tags/tag271.xml" /><Relationship Id="rId8" Type="http://schemas.openxmlformats.org/officeDocument/2006/relationships/image" Target="../media/image22.png" /><Relationship Id="rId9" Type="http://schemas.openxmlformats.org/officeDocument/2006/relationships/tags" Target="../tags/tag27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0.xml" /><Relationship Id="rId11" Type="http://schemas.openxmlformats.org/officeDocument/2006/relationships/tags" Target="../tags/tag281.xml" /><Relationship Id="rId12" Type="http://schemas.openxmlformats.org/officeDocument/2006/relationships/image" Target="../media/image29.png" /><Relationship Id="rId13" Type="http://schemas.openxmlformats.org/officeDocument/2006/relationships/tags" Target="../tags/tag282.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image" Target="../media/image21.png" /><Relationship Id="rId7" Type="http://schemas.openxmlformats.org/officeDocument/2006/relationships/tags" Target="../tags/tag278.xml" /><Relationship Id="rId8" Type="http://schemas.openxmlformats.org/officeDocument/2006/relationships/image" Target="../media/image22.png" /><Relationship Id="rId9" Type="http://schemas.openxmlformats.org/officeDocument/2006/relationships/tags" Target="../tags/tag27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7.xml" /><Relationship Id="rId11" Type="http://schemas.openxmlformats.org/officeDocument/2006/relationships/tags" Target="../tags/tag288.xml" /><Relationship Id="rId12" Type="http://schemas.openxmlformats.org/officeDocument/2006/relationships/image" Target="../media/image29.png" /><Relationship Id="rId13" Type="http://schemas.openxmlformats.org/officeDocument/2006/relationships/tags" Target="../tags/tag289.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image" Target="../media/image21.png" /><Relationship Id="rId7" Type="http://schemas.openxmlformats.org/officeDocument/2006/relationships/tags" Target="../tags/tag285.xml" /><Relationship Id="rId8" Type="http://schemas.openxmlformats.org/officeDocument/2006/relationships/image" Target="../media/image22.png" /><Relationship Id="rId9" Type="http://schemas.openxmlformats.org/officeDocument/2006/relationships/tags" Target="../tags/tag28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4.xml" /><Relationship Id="rId11" Type="http://schemas.openxmlformats.org/officeDocument/2006/relationships/tags" Target="../tags/tag295.xml" /><Relationship Id="rId12" Type="http://schemas.openxmlformats.org/officeDocument/2006/relationships/image" Target="../media/image29.png" /><Relationship Id="rId13" Type="http://schemas.openxmlformats.org/officeDocument/2006/relationships/tags" Target="../tags/tag296.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image" Target="../media/image21.png" /><Relationship Id="rId7" Type="http://schemas.openxmlformats.org/officeDocument/2006/relationships/tags" Target="../tags/tag292.xml" /><Relationship Id="rId8" Type="http://schemas.openxmlformats.org/officeDocument/2006/relationships/image" Target="../media/image22.png" /><Relationship Id="rId9" Type="http://schemas.openxmlformats.org/officeDocument/2006/relationships/tags" Target="../tags/tag29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1.xml" /><Relationship Id="rId11" Type="http://schemas.openxmlformats.org/officeDocument/2006/relationships/tags" Target="../tags/tag302.xml" /><Relationship Id="rId12" Type="http://schemas.openxmlformats.org/officeDocument/2006/relationships/tags" Target="../tags/tag303.xml" /><Relationship Id="rId13" Type="http://schemas.openxmlformats.org/officeDocument/2006/relationships/tags" Target="../tags/tag304.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05.xml" /><Relationship Id="rId17" Type="http://schemas.openxmlformats.org/officeDocument/2006/relationships/tags" Target="../tags/tag306.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97.xml" /><Relationship Id="rId5" Type="http://schemas.openxmlformats.org/officeDocument/2006/relationships/tags" Target="../tags/tag298.xml" /><Relationship Id="rId6" Type="http://schemas.openxmlformats.org/officeDocument/2006/relationships/image" Target="../media/image21.png" /><Relationship Id="rId7" Type="http://schemas.openxmlformats.org/officeDocument/2006/relationships/tags" Target="../tags/tag299.xml" /><Relationship Id="rId8" Type="http://schemas.openxmlformats.org/officeDocument/2006/relationships/image" Target="../media/image22.png" /><Relationship Id="rId9" Type="http://schemas.openxmlformats.org/officeDocument/2006/relationships/tags" Target="../tags/tag30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1.xml" /><Relationship Id="rId11" Type="http://schemas.openxmlformats.org/officeDocument/2006/relationships/tags" Target="../tags/tag312.xml" /><Relationship Id="rId12" Type="http://schemas.openxmlformats.org/officeDocument/2006/relationships/image" Target="../media/image29.png" /><Relationship Id="rId13" Type="http://schemas.openxmlformats.org/officeDocument/2006/relationships/tags" Target="../tags/tag313.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image" Target="../media/image21.png" /><Relationship Id="rId7" Type="http://schemas.openxmlformats.org/officeDocument/2006/relationships/tags" Target="../tags/tag309.xml" /><Relationship Id="rId8" Type="http://schemas.openxmlformats.org/officeDocument/2006/relationships/image" Target="../media/image22.png" /><Relationship Id="rId9" Type="http://schemas.openxmlformats.org/officeDocument/2006/relationships/tags" Target="../tags/tag31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8.xml" /><Relationship Id="rId11" Type="http://schemas.openxmlformats.org/officeDocument/2006/relationships/tags" Target="../tags/tag319.xml" /><Relationship Id="rId12" Type="http://schemas.openxmlformats.org/officeDocument/2006/relationships/image" Target="../media/image29.png" /><Relationship Id="rId13" Type="http://schemas.openxmlformats.org/officeDocument/2006/relationships/tags" Target="../tags/tag320.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image" Target="../media/image21.png" /><Relationship Id="rId7" Type="http://schemas.openxmlformats.org/officeDocument/2006/relationships/tags" Target="../tags/tag316.xml" /><Relationship Id="rId8" Type="http://schemas.openxmlformats.org/officeDocument/2006/relationships/image" Target="../media/image22.png" /><Relationship Id="rId9" Type="http://schemas.openxmlformats.org/officeDocument/2006/relationships/tags" Target="../tags/tag3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5.xml" /><Relationship Id="rId11" Type="http://schemas.openxmlformats.org/officeDocument/2006/relationships/tags" Target="../tags/tag326.xml" /><Relationship Id="rId12" Type="http://schemas.openxmlformats.org/officeDocument/2006/relationships/image" Target="../media/image29.png" /><Relationship Id="rId13" Type="http://schemas.openxmlformats.org/officeDocument/2006/relationships/tags" Target="../tags/tag327.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21.xml" /><Relationship Id="rId5" Type="http://schemas.openxmlformats.org/officeDocument/2006/relationships/tags" Target="../tags/tag322.xml" /><Relationship Id="rId6" Type="http://schemas.openxmlformats.org/officeDocument/2006/relationships/image" Target="../media/image21.png" /><Relationship Id="rId7" Type="http://schemas.openxmlformats.org/officeDocument/2006/relationships/tags" Target="../tags/tag323.xml" /><Relationship Id="rId8" Type="http://schemas.openxmlformats.org/officeDocument/2006/relationships/image" Target="../media/image22.png" /><Relationship Id="rId9" Type="http://schemas.openxmlformats.org/officeDocument/2006/relationships/tags" Target="../tags/tag32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2.xml" /><Relationship Id="rId11" Type="http://schemas.openxmlformats.org/officeDocument/2006/relationships/tags" Target="../tags/tag333.xml" /><Relationship Id="rId12" Type="http://schemas.openxmlformats.org/officeDocument/2006/relationships/image" Target="../media/image29.png" /><Relationship Id="rId13" Type="http://schemas.openxmlformats.org/officeDocument/2006/relationships/tags" Target="../tags/tag334.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28.xml" /><Relationship Id="rId5" Type="http://schemas.openxmlformats.org/officeDocument/2006/relationships/tags" Target="../tags/tag329.xml" /><Relationship Id="rId6" Type="http://schemas.openxmlformats.org/officeDocument/2006/relationships/image" Target="../media/image21.png" /><Relationship Id="rId7" Type="http://schemas.openxmlformats.org/officeDocument/2006/relationships/tags" Target="../tags/tag330.xml" /><Relationship Id="rId8" Type="http://schemas.openxmlformats.org/officeDocument/2006/relationships/image" Target="../media/image22.png" /><Relationship Id="rId9" Type="http://schemas.openxmlformats.org/officeDocument/2006/relationships/tags" Target="../tags/tag33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9.xml" /><Relationship Id="rId11" Type="http://schemas.openxmlformats.org/officeDocument/2006/relationships/tags" Target="../tags/tag340.xml" /><Relationship Id="rId12" Type="http://schemas.openxmlformats.org/officeDocument/2006/relationships/tags" Target="../tags/tag341.xml" /><Relationship Id="rId13" Type="http://schemas.openxmlformats.org/officeDocument/2006/relationships/tags" Target="../tags/tag342.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43.xml" /><Relationship Id="rId17" Type="http://schemas.openxmlformats.org/officeDocument/2006/relationships/tags" Target="../tags/tag344.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image" Target="../media/image21.png" /><Relationship Id="rId7" Type="http://schemas.openxmlformats.org/officeDocument/2006/relationships/tags" Target="../tags/tag337.xml" /><Relationship Id="rId8" Type="http://schemas.openxmlformats.org/officeDocument/2006/relationships/image" Target="../media/image22.png" /><Relationship Id="rId9" Type="http://schemas.openxmlformats.org/officeDocument/2006/relationships/tags" Target="../tags/tag33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9.xml" /><Relationship Id="rId11" Type="http://schemas.openxmlformats.org/officeDocument/2006/relationships/tags" Target="../tags/tag350.xml" /><Relationship Id="rId12" Type="http://schemas.openxmlformats.org/officeDocument/2006/relationships/image" Target="../media/image29.png" /><Relationship Id="rId13" Type="http://schemas.openxmlformats.org/officeDocument/2006/relationships/tags" Target="../tags/tag351.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45.xml" /><Relationship Id="rId5" Type="http://schemas.openxmlformats.org/officeDocument/2006/relationships/tags" Target="../tags/tag346.xml" /><Relationship Id="rId6" Type="http://schemas.openxmlformats.org/officeDocument/2006/relationships/image" Target="../media/image21.png" /><Relationship Id="rId7" Type="http://schemas.openxmlformats.org/officeDocument/2006/relationships/tags" Target="../tags/tag347.xml" /><Relationship Id="rId8" Type="http://schemas.openxmlformats.org/officeDocument/2006/relationships/image" Target="../media/image22.png" /><Relationship Id="rId9" Type="http://schemas.openxmlformats.org/officeDocument/2006/relationships/tags" Target="../tags/tag34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6.xml" /><Relationship Id="rId11" Type="http://schemas.openxmlformats.org/officeDocument/2006/relationships/tags" Target="../tags/tag357.xml" /><Relationship Id="rId12" Type="http://schemas.openxmlformats.org/officeDocument/2006/relationships/image" Target="../media/image29.png" /><Relationship Id="rId13" Type="http://schemas.openxmlformats.org/officeDocument/2006/relationships/tags" Target="../tags/tag358.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52.xml" /><Relationship Id="rId5" Type="http://schemas.openxmlformats.org/officeDocument/2006/relationships/tags" Target="../tags/tag353.xml" /><Relationship Id="rId6" Type="http://schemas.openxmlformats.org/officeDocument/2006/relationships/image" Target="../media/image21.png" /><Relationship Id="rId7" Type="http://schemas.openxmlformats.org/officeDocument/2006/relationships/tags" Target="../tags/tag354.xml" /><Relationship Id="rId8" Type="http://schemas.openxmlformats.org/officeDocument/2006/relationships/image" Target="../media/image22.png" /><Relationship Id="rId9" Type="http://schemas.openxmlformats.org/officeDocument/2006/relationships/tags" Target="../tags/tag35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3.xml" /><Relationship Id="rId11" Type="http://schemas.openxmlformats.org/officeDocument/2006/relationships/tags" Target="../tags/tag364.xml" /><Relationship Id="rId12" Type="http://schemas.openxmlformats.org/officeDocument/2006/relationships/image" Target="../media/image29.png" /><Relationship Id="rId13" Type="http://schemas.openxmlformats.org/officeDocument/2006/relationships/tags" Target="../tags/tag365.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59.xml" /><Relationship Id="rId5" Type="http://schemas.openxmlformats.org/officeDocument/2006/relationships/tags" Target="../tags/tag360.xml" /><Relationship Id="rId6" Type="http://schemas.openxmlformats.org/officeDocument/2006/relationships/image" Target="../media/image21.png" /><Relationship Id="rId7" Type="http://schemas.openxmlformats.org/officeDocument/2006/relationships/tags" Target="../tags/tag361.xml" /><Relationship Id="rId8" Type="http://schemas.openxmlformats.org/officeDocument/2006/relationships/image" Target="../media/image22.png" /><Relationship Id="rId9" Type="http://schemas.openxmlformats.org/officeDocument/2006/relationships/tags" Target="../tags/tag36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0.xml" /><Relationship Id="rId11" Type="http://schemas.openxmlformats.org/officeDocument/2006/relationships/tags" Target="../tags/tag371.xml" /><Relationship Id="rId12" Type="http://schemas.openxmlformats.org/officeDocument/2006/relationships/image" Target="../media/image29.png" /><Relationship Id="rId13" Type="http://schemas.openxmlformats.org/officeDocument/2006/relationships/tags" Target="../tags/tag372.xml" /><Relationship Id="rId2" Type="http://schemas.openxmlformats.org/officeDocument/2006/relationships/notesSlide" Target="../notesSlides/notesSlide24.xml" /><Relationship Id="rId3" Type="http://schemas.openxmlformats.org/officeDocument/2006/relationships/image" Target="../media/image20.png" /><Relationship Id="rId4" Type="http://schemas.openxmlformats.org/officeDocument/2006/relationships/tags" Target="../tags/tag366.xml" /><Relationship Id="rId5" Type="http://schemas.openxmlformats.org/officeDocument/2006/relationships/tags" Target="../tags/tag367.xml" /><Relationship Id="rId6" Type="http://schemas.openxmlformats.org/officeDocument/2006/relationships/image" Target="../media/image21.png" /><Relationship Id="rId7" Type="http://schemas.openxmlformats.org/officeDocument/2006/relationships/tags" Target="../tags/tag368.xml" /><Relationship Id="rId8" Type="http://schemas.openxmlformats.org/officeDocument/2006/relationships/image" Target="../media/image22.png" /><Relationship Id="rId9" Type="http://schemas.openxmlformats.org/officeDocument/2006/relationships/tags" Target="../tags/tag36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7.xml" /><Relationship Id="rId11" Type="http://schemas.openxmlformats.org/officeDocument/2006/relationships/tags" Target="../tags/tag378.xml" /><Relationship Id="rId12" Type="http://schemas.openxmlformats.org/officeDocument/2006/relationships/tags" Target="../tags/tag379.xml" /><Relationship Id="rId13" Type="http://schemas.openxmlformats.org/officeDocument/2006/relationships/tags" Target="../tags/tag380.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81.xml" /><Relationship Id="rId17" Type="http://schemas.openxmlformats.org/officeDocument/2006/relationships/tags" Target="../tags/tag382.xml" /><Relationship Id="rId2" Type="http://schemas.openxmlformats.org/officeDocument/2006/relationships/notesSlide" Target="../notesSlides/notesSlide25.xml" /><Relationship Id="rId3" Type="http://schemas.openxmlformats.org/officeDocument/2006/relationships/image" Target="../media/image20.png" /><Relationship Id="rId4" Type="http://schemas.openxmlformats.org/officeDocument/2006/relationships/tags" Target="../tags/tag373.xml" /><Relationship Id="rId5" Type="http://schemas.openxmlformats.org/officeDocument/2006/relationships/tags" Target="../tags/tag374.xml" /><Relationship Id="rId6" Type="http://schemas.openxmlformats.org/officeDocument/2006/relationships/image" Target="../media/image21.png" /><Relationship Id="rId7" Type="http://schemas.openxmlformats.org/officeDocument/2006/relationships/tags" Target="../tags/tag375.xml" /><Relationship Id="rId8" Type="http://schemas.openxmlformats.org/officeDocument/2006/relationships/image" Target="../media/image22.png" /><Relationship Id="rId9" Type="http://schemas.openxmlformats.org/officeDocument/2006/relationships/tags" Target="../tags/tag376.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87.xml" /><Relationship Id="rId11" Type="http://schemas.openxmlformats.org/officeDocument/2006/relationships/tags" Target="../tags/tag388.xml" /><Relationship Id="rId12" Type="http://schemas.openxmlformats.org/officeDocument/2006/relationships/image" Target="../media/image29.png" /><Relationship Id="rId13" Type="http://schemas.openxmlformats.org/officeDocument/2006/relationships/tags" Target="../tags/tag389.xml" /><Relationship Id="rId2" Type="http://schemas.openxmlformats.org/officeDocument/2006/relationships/notesSlide" Target="../notesSlides/notesSlide26.xml" /><Relationship Id="rId3" Type="http://schemas.openxmlformats.org/officeDocument/2006/relationships/image" Target="../media/image20.png" /><Relationship Id="rId4" Type="http://schemas.openxmlformats.org/officeDocument/2006/relationships/tags" Target="../tags/tag383.xml" /><Relationship Id="rId5" Type="http://schemas.openxmlformats.org/officeDocument/2006/relationships/tags" Target="../tags/tag384.xml" /><Relationship Id="rId6" Type="http://schemas.openxmlformats.org/officeDocument/2006/relationships/image" Target="../media/image21.png" /><Relationship Id="rId7" Type="http://schemas.openxmlformats.org/officeDocument/2006/relationships/tags" Target="../tags/tag385.xml" /><Relationship Id="rId8" Type="http://schemas.openxmlformats.org/officeDocument/2006/relationships/image" Target="../media/image22.png" /><Relationship Id="rId9" Type="http://schemas.openxmlformats.org/officeDocument/2006/relationships/tags" Target="../tags/tag386.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94.xml" /><Relationship Id="rId11" Type="http://schemas.openxmlformats.org/officeDocument/2006/relationships/tags" Target="../tags/tag395.xml" /><Relationship Id="rId12" Type="http://schemas.openxmlformats.org/officeDocument/2006/relationships/image" Target="../media/image29.png" /><Relationship Id="rId13" Type="http://schemas.openxmlformats.org/officeDocument/2006/relationships/tags" Target="../tags/tag396.xml" /><Relationship Id="rId2" Type="http://schemas.openxmlformats.org/officeDocument/2006/relationships/notesSlide" Target="../notesSlides/notesSlide27.xml" /><Relationship Id="rId3" Type="http://schemas.openxmlformats.org/officeDocument/2006/relationships/image" Target="../media/image20.png" /><Relationship Id="rId4" Type="http://schemas.openxmlformats.org/officeDocument/2006/relationships/tags" Target="../tags/tag390.xml" /><Relationship Id="rId5" Type="http://schemas.openxmlformats.org/officeDocument/2006/relationships/tags" Target="../tags/tag391.xml" /><Relationship Id="rId6" Type="http://schemas.openxmlformats.org/officeDocument/2006/relationships/image" Target="../media/image21.png" /><Relationship Id="rId7" Type="http://schemas.openxmlformats.org/officeDocument/2006/relationships/tags" Target="../tags/tag392.xml" /><Relationship Id="rId8" Type="http://schemas.openxmlformats.org/officeDocument/2006/relationships/image" Target="../media/image22.png" /><Relationship Id="rId9" Type="http://schemas.openxmlformats.org/officeDocument/2006/relationships/tags" Target="../tags/tag39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01.xml" /><Relationship Id="rId11" Type="http://schemas.openxmlformats.org/officeDocument/2006/relationships/tags" Target="../tags/tag402.xml" /><Relationship Id="rId12" Type="http://schemas.openxmlformats.org/officeDocument/2006/relationships/image" Target="../media/image29.png" /><Relationship Id="rId13" Type="http://schemas.openxmlformats.org/officeDocument/2006/relationships/tags" Target="../tags/tag403.xml" /><Relationship Id="rId2" Type="http://schemas.openxmlformats.org/officeDocument/2006/relationships/notesSlide" Target="../notesSlides/notesSlide28.xml" /><Relationship Id="rId3" Type="http://schemas.openxmlformats.org/officeDocument/2006/relationships/image" Target="../media/image20.png" /><Relationship Id="rId4" Type="http://schemas.openxmlformats.org/officeDocument/2006/relationships/tags" Target="../tags/tag397.xml" /><Relationship Id="rId5" Type="http://schemas.openxmlformats.org/officeDocument/2006/relationships/tags" Target="../tags/tag398.xml" /><Relationship Id="rId6" Type="http://schemas.openxmlformats.org/officeDocument/2006/relationships/image" Target="../media/image21.png" /><Relationship Id="rId7" Type="http://schemas.openxmlformats.org/officeDocument/2006/relationships/tags" Target="../tags/tag399.xml" /><Relationship Id="rId8" Type="http://schemas.openxmlformats.org/officeDocument/2006/relationships/image" Target="../media/image22.png" /><Relationship Id="rId9" Type="http://schemas.openxmlformats.org/officeDocument/2006/relationships/tags" Target="../tags/tag400.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08.xml" /><Relationship Id="rId11" Type="http://schemas.openxmlformats.org/officeDocument/2006/relationships/tags" Target="../tags/tag409.xml" /><Relationship Id="rId12" Type="http://schemas.openxmlformats.org/officeDocument/2006/relationships/image" Target="../media/image29.png" /><Relationship Id="rId13" Type="http://schemas.openxmlformats.org/officeDocument/2006/relationships/tags" Target="../tags/tag410.xml" /><Relationship Id="rId2" Type="http://schemas.openxmlformats.org/officeDocument/2006/relationships/notesSlide" Target="../notesSlides/notesSlide29.xml" /><Relationship Id="rId3" Type="http://schemas.openxmlformats.org/officeDocument/2006/relationships/image" Target="../media/image20.png" /><Relationship Id="rId4" Type="http://schemas.openxmlformats.org/officeDocument/2006/relationships/tags" Target="../tags/tag404.xml" /><Relationship Id="rId5" Type="http://schemas.openxmlformats.org/officeDocument/2006/relationships/tags" Target="../tags/tag405.xml" /><Relationship Id="rId6" Type="http://schemas.openxmlformats.org/officeDocument/2006/relationships/image" Target="../media/image21.png" /><Relationship Id="rId7" Type="http://schemas.openxmlformats.org/officeDocument/2006/relationships/tags" Target="../tags/tag406.xml" /><Relationship Id="rId8" Type="http://schemas.openxmlformats.org/officeDocument/2006/relationships/image" Target="../media/image22.png" /><Relationship Id="rId9" Type="http://schemas.openxmlformats.org/officeDocument/2006/relationships/tags" Target="../tags/tag407.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15.xml" /><Relationship Id="rId11" Type="http://schemas.openxmlformats.org/officeDocument/2006/relationships/tags" Target="../tags/tag416.xml" /><Relationship Id="rId12" Type="http://schemas.openxmlformats.org/officeDocument/2006/relationships/tags" Target="../tags/tag417.xml" /><Relationship Id="rId13" Type="http://schemas.openxmlformats.org/officeDocument/2006/relationships/tags" Target="../tags/tag41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419.xml" /><Relationship Id="rId17" Type="http://schemas.openxmlformats.org/officeDocument/2006/relationships/tags" Target="../tags/tag420.xml" /><Relationship Id="rId2" Type="http://schemas.openxmlformats.org/officeDocument/2006/relationships/notesSlide" Target="../notesSlides/notesSlide30.xml" /><Relationship Id="rId3" Type="http://schemas.openxmlformats.org/officeDocument/2006/relationships/image" Target="../media/image20.png" /><Relationship Id="rId4" Type="http://schemas.openxmlformats.org/officeDocument/2006/relationships/tags" Target="../tags/tag411.xml" /><Relationship Id="rId5" Type="http://schemas.openxmlformats.org/officeDocument/2006/relationships/tags" Target="../tags/tag412.xml" /><Relationship Id="rId6" Type="http://schemas.openxmlformats.org/officeDocument/2006/relationships/image" Target="../media/image21.png" /><Relationship Id="rId7" Type="http://schemas.openxmlformats.org/officeDocument/2006/relationships/tags" Target="../tags/tag413.xml" /><Relationship Id="rId8" Type="http://schemas.openxmlformats.org/officeDocument/2006/relationships/image" Target="../media/image22.png" /><Relationship Id="rId9" Type="http://schemas.openxmlformats.org/officeDocument/2006/relationships/tags" Target="../tags/tag414.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25.xml" /><Relationship Id="rId11" Type="http://schemas.openxmlformats.org/officeDocument/2006/relationships/tags" Target="../tags/tag426.xml" /><Relationship Id="rId12" Type="http://schemas.openxmlformats.org/officeDocument/2006/relationships/tags" Target="../tags/tag427.xml" /><Relationship Id="rId13" Type="http://schemas.openxmlformats.org/officeDocument/2006/relationships/tags" Target="../tags/tag42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429.xml" /><Relationship Id="rId17" Type="http://schemas.openxmlformats.org/officeDocument/2006/relationships/tags" Target="../tags/tag430.xml" /><Relationship Id="rId2" Type="http://schemas.openxmlformats.org/officeDocument/2006/relationships/notesSlide" Target="../notesSlides/notesSlide31.xml" /><Relationship Id="rId3" Type="http://schemas.openxmlformats.org/officeDocument/2006/relationships/image" Target="../media/image20.png" /><Relationship Id="rId4" Type="http://schemas.openxmlformats.org/officeDocument/2006/relationships/tags" Target="../tags/tag421.xml" /><Relationship Id="rId5" Type="http://schemas.openxmlformats.org/officeDocument/2006/relationships/tags" Target="../tags/tag422.xml" /><Relationship Id="rId6" Type="http://schemas.openxmlformats.org/officeDocument/2006/relationships/image" Target="../media/image21.png" /><Relationship Id="rId7" Type="http://schemas.openxmlformats.org/officeDocument/2006/relationships/tags" Target="../tags/tag423.xml" /><Relationship Id="rId8" Type="http://schemas.openxmlformats.org/officeDocument/2006/relationships/image" Target="../media/image22.png" /><Relationship Id="rId9" Type="http://schemas.openxmlformats.org/officeDocument/2006/relationships/tags" Target="../tags/tag424.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35.xml" /><Relationship Id="rId11" Type="http://schemas.openxmlformats.org/officeDocument/2006/relationships/tags" Target="../tags/tag436.xml" /><Relationship Id="rId12" Type="http://schemas.openxmlformats.org/officeDocument/2006/relationships/image" Target="../media/image29.png" /><Relationship Id="rId13" Type="http://schemas.openxmlformats.org/officeDocument/2006/relationships/tags" Target="../tags/tag437.xml" /><Relationship Id="rId2" Type="http://schemas.openxmlformats.org/officeDocument/2006/relationships/notesSlide" Target="../notesSlides/notesSlide32.xml" /><Relationship Id="rId3" Type="http://schemas.openxmlformats.org/officeDocument/2006/relationships/image" Target="../media/image20.png" /><Relationship Id="rId4" Type="http://schemas.openxmlformats.org/officeDocument/2006/relationships/tags" Target="../tags/tag431.xml" /><Relationship Id="rId5" Type="http://schemas.openxmlformats.org/officeDocument/2006/relationships/tags" Target="../tags/tag432.xml" /><Relationship Id="rId6" Type="http://schemas.openxmlformats.org/officeDocument/2006/relationships/image" Target="../media/image21.png" /><Relationship Id="rId7" Type="http://schemas.openxmlformats.org/officeDocument/2006/relationships/tags" Target="../tags/tag433.xml" /><Relationship Id="rId8" Type="http://schemas.openxmlformats.org/officeDocument/2006/relationships/image" Target="../media/image22.png" /><Relationship Id="rId9" Type="http://schemas.openxmlformats.org/officeDocument/2006/relationships/tags" Target="../tags/tag434.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42.xml" /><Relationship Id="rId11" Type="http://schemas.openxmlformats.org/officeDocument/2006/relationships/tags" Target="../tags/tag443.xml" /><Relationship Id="rId12" Type="http://schemas.openxmlformats.org/officeDocument/2006/relationships/tags" Target="../tags/tag444.xml" /><Relationship Id="rId13" Type="http://schemas.openxmlformats.org/officeDocument/2006/relationships/tags" Target="../tags/tag44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446.xml" /><Relationship Id="rId17" Type="http://schemas.openxmlformats.org/officeDocument/2006/relationships/tags" Target="../tags/tag447.xml" /><Relationship Id="rId2" Type="http://schemas.openxmlformats.org/officeDocument/2006/relationships/notesSlide" Target="../notesSlides/notesSlide33.xml" /><Relationship Id="rId3" Type="http://schemas.openxmlformats.org/officeDocument/2006/relationships/image" Target="../media/image20.png" /><Relationship Id="rId4" Type="http://schemas.openxmlformats.org/officeDocument/2006/relationships/tags" Target="../tags/tag438.xml" /><Relationship Id="rId5" Type="http://schemas.openxmlformats.org/officeDocument/2006/relationships/tags" Target="../tags/tag439.xml" /><Relationship Id="rId6" Type="http://schemas.openxmlformats.org/officeDocument/2006/relationships/image" Target="../media/image21.png" /><Relationship Id="rId7" Type="http://schemas.openxmlformats.org/officeDocument/2006/relationships/tags" Target="../tags/tag440.xml" /><Relationship Id="rId8" Type="http://schemas.openxmlformats.org/officeDocument/2006/relationships/image" Target="../media/image22.png" /><Relationship Id="rId9" Type="http://schemas.openxmlformats.org/officeDocument/2006/relationships/tags" Target="../tags/tag441.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52.xml" /><Relationship Id="rId11" Type="http://schemas.openxmlformats.org/officeDocument/2006/relationships/tags" Target="../tags/tag453.xml" /><Relationship Id="rId12" Type="http://schemas.openxmlformats.org/officeDocument/2006/relationships/image" Target="../media/image29.png" /><Relationship Id="rId13" Type="http://schemas.openxmlformats.org/officeDocument/2006/relationships/tags" Target="../tags/tag454.xml" /><Relationship Id="rId2" Type="http://schemas.openxmlformats.org/officeDocument/2006/relationships/notesSlide" Target="../notesSlides/notesSlide34.xml" /><Relationship Id="rId3" Type="http://schemas.openxmlformats.org/officeDocument/2006/relationships/image" Target="../media/image20.png" /><Relationship Id="rId4" Type="http://schemas.openxmlformats.org/officeDocument/2006/relationships/tags" Target="../tags/tag448.xml" /><Relationship Id="rId5" Type="http://schemas.openxmlformats.org/officeDocument/2006/relationships/tags" Target="../tags/tag449.xml" /><Relationship Id="rId6" Type="http://schemas.openxmlformats.org/officeDocument/2006/relationships/image" Target="../media/image21.png" /><Relationship Id="rId7" Type="http://schemas.openxmlformats.org/officeDocument/2006/relationships/tags" Target="../tags/tag450.xml" /><Relationship Id="rId8" Type="http://schemas.openxmlformats.org/officeDocument/2006/relationships/image" Target="../media/image22.png" /><Relationship Id="rId9" Type="http://schemas.openxmlformats.org/officeDocument/2006/relationships/tags" Target="../tags/tag451.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59.xml" /><Relationship Id="rId11" Type="http://schemas.openxmlformats.org/officeDocument/2006/relationships/tags" Target="../tags/tag460.xml" /><Relationship Id="rId12" Type="http://schemas.openxmlformats.org/officeDocument/2006/relationships/image" Target="../media/image29.png" /><Relationship Id="rId13" Type="http://schemas.openxmlformats.org/officeDocument/2006/relationships/tags" Target="../tags/tag461.xml" /><Relationship Id="rId2" Type="http://schemas.openxmlformats.org/officeDocument/2006/relationships/notesSlide" Target="../notesSlides/notesSlide35.xml" /><Relationship Id="rId3" Type="http://schemas.openxmlformats.org/officeDocument/2006/relationships/image" Target="../media/image20.png" /><Relationship Id="rId4" Type="http://schemas.openxmlformats.org/officeDocument/2006/relationships/tags" Target="../tags/tag455.xml" /><Relationship Id="rId5" Type="http://schemas.openxmlformats.org/officeDocument/2006/relationships/tags" Target="../tags/tag456.xml" /><Relationship Id="rId6" Type="http://schemas.openxmlformats.org/officeDocument/2006/relationships/image" Target="../media/image21.png" /><Relationship Id="rId7" Type="http://schemas.openxmlformats.org/officeDocument/2006/relationships/tags" Target="../tags/tag457.xml" /><Relationship Id="rId8" Type="http://schemas.openxmlformats.org/officeDocument/2006/relationships/image" Target="../media/image22.png" /><Relationship Id="rId9" Type="http://schemas.openxmlformats.org/officeDocument/2006/relationships/tags" Target="../tags/tag458.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10021100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微润滑项目商业策划方案</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一、项目背景</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三、商业模式</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二、市场分析</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6"/>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17"/>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18"/>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19"/>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四、团队建设</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0"/>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1"/>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2"/>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3"/>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248856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05</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五、财务规划</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3"/>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4"/>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六、风险评估与应对策略</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16"/>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17"/>
            </p:custDataLst>
          </p:nvPr>
        </p:nvSpPr>
        <p:spPr>
          <a:xfrm>
            <a:off x="1410335" y="408876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07</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18"/>
            </p:custDataLst>
          </p:nvPr>
        </p:nvSpPr>
        <p:spPr>
          <a:xfrm>
            <a:off x="6604000" y="2487930"/>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19"/>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一、项目背景</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一、项目背景</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工业技术的不断进步，对机械设备的要求越来越高，润滑油作为机械设备运行的重要介质，其性能直接影响机械设备的运行效率和寿命。微润滑技术作为一种新型的润滑技术，具有高效、环保、节能等优点，市场需求不断增长。本商业策划方案旨在推广微润滑项目，实现商业价值和社会价值的双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二、市场分析</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二、市场分析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1、市场需求：随着环保意识的提高和机械设备性能的提升，市场对高效、环保、节能的润滑油需求越来越大。微润滑技术作为一种新型的润滑技术，能够满足市场的需求。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二、市场分析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2、竞争情况：目前市场上已有一些微润滑油品牌，但整体市场尚处于起步阶段，竞争相对较小。然而，随着市场的不断发展，竞争将逐渐加剧。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二、市场分析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3、目标客户：微润滑油适用于各种机械设备，特别是高精度、高效率的机械设备。目标客户主要包括机械制造企业、石油化工企业、汽车制造企业等。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三、商业模式</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三、商业模式</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1、产品定位：微润滑油作为一种高效、环保、节能的润滑油，将定位为高端润滑油市场。通过提供优质的产品和服务，满足客户的需求。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三、商业模式</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2、销售渠道：线上和线下销售相结合。线上销售可以通过自建电商平台、合作电商平台等途径进行；线下销售可以通过与机械制造企业、石油化工企业等合作，建立销售渠道。</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三、商业模式</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3、营销策略：采用多种营销策略，包括品牌宣传、促销活动、参加行业展会等，提高品牌知名度和市场占有率。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三、商业模式</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4、盈利模式：通过销售微润滑油产品和服务实现盈利。同时，可以探索与其他企业合作，共同开发市场和产品，实现共赢。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四、团队建设</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四、团队建设</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1、组织架构：建立完善的组织架构，包括研发部门、生产部门、销售部门、市场部门等，确保各部门之间的协作和配合。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四、团队建设</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2、人才引进：积极引进高素质人才，包括技术人才、管理人才、销售人才等，为项目的实施提供有力的人才保障。同时，注重内部培训和人才培养，提高团队整体素质。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四、团队建设</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3、激励机制：建立科学的激励机制，包括薪酬制度、奖金制度、晋升制度等，激发员工的积极性和创造力。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四、团队建设</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4、企业文化：培育积极向上的企业文化，倡导创新、协作、诚信、奉献的企业价值观，增强员工的归属感和凝聚力。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五、财务规划</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五、财务规划</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1、资金需求：根据项目规划和实施计划，合理安排资金使用计划，确保项目的顺利实施。同时，积极寻求外部融资和投资，为项目提供充足的资金保障。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五、财务规划</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2、成本控制：建立科学的成本控制体系，严格控制各项成本支出，提高项目的盈利能力。同时，加强内部管理，优化流程，降低不必要的浪费。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五、财务规划</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3、收入预测：根据市场需求和销售计划，合理预测项目未来的收入情况。同时，积极开拓新市场和新产品，提高项目的收入水平。</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五、财务规划</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4、风险控制：建立完善的风险控制体系，包括市场风险、技术风险、财务风险等，制定相应的风险应对措施。同时，加强内部监管和审计工作，确保项目的合规性和稳健性。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六、风险评估与应对策略</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六、风险评估与应对策略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市场风险：市场需求不稳定，竞争激烈等可能导致项目收入不稳定。应对策略：加强市场调研和分析，及时调整产品定位和营销策略；加强品牌宣传和推广力度；提高产品质量和服务水平；拓展新的应用领域和市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六、风险评估与应对策略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2、技术风险：技术更新换代快可能导致项目的技术落后。应对策略：加大研发投入，保持技术的领先地位；行业发展趋势和技术创新动态；与高校、科研机构等合作交流，引进先进技术；加强知识产权保护。</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六、风险评估与应对策略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3、财务风险：资金链断裂可能导致项目无法正常运营。应对策略：合理安排资金使用计划；积极寻求外部融资和投资；加强成本控制和财务管理；优化内部流程和提高运营效率。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六、风险评估与应对策略</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4、法律风险：法律法规变化可能导致项目合规性出现问题。应对策略：加强法律法规学习和研究；建立完善的合规体系；加强内部监管和审计工作；与专业法律机构合作交流。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一、概述</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一、概述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商业策划方案是一份详细阐述企业发展规划和策略的综合性文档，它不仅展示了企业的愿景和使命，还提供了实现这些目标的具体步骤和措施。本篇文章将介绍一份完整的商业策划方案应包含的内容以及如何制定有效的商业策划方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二、商业策划方案结构</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二、商业策划方案结构</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1、封面：包括企业名称、标志、策划人及日期等基本信息。</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2、目录：列出策划书的各部分内容及页码，方便读者查阅。</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二、商业策划方案结构</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3、概述：简要介绍企业的愿景、使命、市场定位、产品或服务特点等。</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4、市场分析：对行业趋势、竞争对手、目标客户等进行深入研究和分析，以了解市场现状及未来发展趋势。</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https://d.book118.com/315100211002011044</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9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8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9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0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4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4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4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4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2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4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4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3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4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4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4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4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4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4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4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4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4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4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4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36</Slides>
  <Notes>35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36</vt:i4>
      </vt:variant>
    </vt:vector>
  </HeadingPairs>
  <TitlesOfParts>
    <vt:vector baseType="lpstr" size="44">
      <vt:lpstr>Arial</vt:lpstr>
      <vt:lpstr>Calibri</vt:lpstr>
      <vt:lpstr>微软雅黑</vt:lpstr>
      <vt:lpstr>汉仪旗黑-85S</vt:lpstr>
      <vt:lpstr>仿宋</vt:lpstr>
      <vt:lpstr>Calibri Light</vt:lpstr>
      <vt:lpstr>思源黑体 CN Bold</vt:lpstr>
      <vt:lpstr>Office Theme</vt:lpstr>
      <vt:lpstr>微润滑项目商业策划方案</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2024-09-06T03:18:26.511</cp:lastPrinted>
  <dcterms:created xsi:type="dcterms:W3CDTF">2024-09-05T19:18:26Z</dcterms:created>
  <dcterms:modified xsi:type="dcterms:W3CDTF">2024-09-05T19:18:33Z</dcterms:modified>
</cp:coreProperties>
</file>