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2606D-C745-47FE-B4FC-ED63BEE8B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2B27E2-CE7C-4D81-8A99-C81401947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27CDD-7793-43E3-A08E-DF6C9E10A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BB22B4-E7D0-49BA-A4B7-DC50D3A94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E615C2-427B-4B44-A6F4-F68E846EF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18990C-B004-4B18-A0F6-EAAD67E22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9B2D42-4DE9-4B50-B0D3-B3BD9231E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F24596-7BEB-4EB0-9FF1-5CC91DF77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447DF0-9E84-4A76-BB49-331C287FD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0E12A-5421-4645-96FD-CBC150711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BA6AC-C596-4A07-9EC7-8CB6B1D6D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1002210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建筑工程施工现场的安全预案与应急处置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建筑工程施工现场安全预案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建筑工程施工现场应急处置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建筑工程施工现场常见安全问题及应对措施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建筑工程施工现场安全管理与监督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建筑工程施工现场安全文化培育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建筑工程施工现场安全预案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根据工程特点和现场环境，制定全面的安全预案，包括预防措施、应急处置程序和救援方案。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确保安全预案的实施，包括定期检查、隐患排查、整改措施等，确保各项安全措施得到有效执行。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安全预案的制定与实施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预案实施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制定安全预案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对施工现场人员进行安全培训，提高员工的安全意识和技能水平，确保员工能够熟练掌握安全操作规程和应急处置措施。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定期组织安全预案演练，提高员工应对突发事件的能力和自救互救能力，确保在紧急情况下能够迅速、有效地应对。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安全预案的培训与演练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安全预案的评估与改进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定期对安全预案进行评估，分析预案的可行性和有效性，针对存在的问题和不足进行改进和完善。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根据评估结果和实际经验，对安全预案进行持续改进，提高预案的针对性和实用性，确保施工现场的安全管理得到不断加强。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建筑工程施工现场应急处置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事故报告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紧急疏散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现场急救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事故调查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应急处置流程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952" b="1695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744" b="1674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798" r="1679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一旦发生事故，现场人员应立即报告给相关负责人，并启动应急响应程序。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在确保安全的前提下，迅速疏散现场人员，撤离到安全地带。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对受伤人员进行初步急救处理，等待专业救援人员到来。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对事故进行调查分析，找出事故原因，制定改进措施。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储备必要的急救药品、防护用品、消防器材等应急物资。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应急物资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配备专用应急车辆，确保在紧急情况下能够迅速到达现场。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应急车辆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确保现场通讯畅通，以便及时传递信息、协调救援。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通讯设备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在夜间或视线不佳的情况下，提供足够的照明以确保救援工作的顺利进行。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照明设备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应急处置资源与设备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定期组织应急处置培训课程，提高员工的安全意识和应急处置能力。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制定应急演练计划，模拟事故场景进行实战演练，确保员工熟悉应急预案。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演练计划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对应急演练进行评估和总结，找出存在的问题和不足，提出改进措施。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演练评估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建立应急处置培训与演练的记录档案，以便日后查阅和跟踪管理。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培训记录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应急处置人员培训与演练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建筑工程施工现场常见安全问题及应对措施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高处坠落是施工现场常见的安全问题，需要采取有效的应对措施来降低风险。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现场，工人可能因踩空、安全带不牢固或安全网破损等原因从高处坠落。为预防高处坠落，应定期检查安全设施的完好性，确保安全带和安全网的可靠性。同时，加强工人的安全教育和培训，提高他们的安全意识和自我保护能力。在施工前进行安全检查，确保工作平台、脚手架等设施的稳固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高处坠落及应对措施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https://d.book118.com/315100221022011121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2024-09-23T23:17:43.419</cp:lastPrinted>
  <dcterms:created xsi:type="dcterms:W3CDTF">2024-09-23T15:17:43Z</dcterms:created>
  <dcterms:modified xsi:type="dcterms:W3CDTF">2024-09-23T15:17:45Z</dcterms:modified>
</cp:coreProperties>
</file>