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F3BD5-57D9-463E-9A1D-CB16F6986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1F714-6167-49F1-84C7-5E436F5BD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14BEF-AF03-4E57-AB47-55339D661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A7B8E-1C68-4B12-ABC5-87684D172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F588C6-4734-491B-A518-ACA906AA6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D5E730-CDCD-442B-984A-EAA9C7A6E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EFB96-74A0-409B-80A9-E710F3E14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7D6C5-DF5D-4303-B7EA-40AFB3A6C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94D36-91B2-4D5D-9DED-EF9C36BA7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845F8-6C83-4C18-9775-CB1978644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4CF19-B0CC-4E6E-A5C5-B613FE7BD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00310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抢救仪器设备故障应急预案课件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仪器设备故障类型与影响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应急预案培训与演练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预案的评审与更新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应急预案是为应对突发事件或意外情况而预先制定的策略和措施，旨在减少损失、保障人员安全和尽快恢复正常秩序。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确保在仪器设备故障等突发事件发生时，能够迅速、有效地采取应对措施，降低影响，保障实验和生产的正常进行。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本预案适用于实验室、生产车间及其他使用仪器设备的场所。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本预案适用于相关工作人员、设备操作人员以及参与实验和生产的相关人员。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当出现故障的仪器设备涉及到多个部门或领域，需要协调各方面资源进行紧急处理时，应立即启动应急预案。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当故障可能引发环境污染、公共安全等问题，需要立即采取措施加以控制时，应立即启动应急预案。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102" r="1210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当仪器设备出现故障，可能导致实验或生产中断、安全事故或重大经济损失时，应立即启动应急预案。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预案的启动条件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仪器设备故障类型与影响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电气故障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通讯故障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电路板损坏、电线断裂等电气系统问题。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设备之间的通讯中断或信号干扰。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软件故障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传感器故障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设备结构部件的磨损、断裂等机械问题。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程序错误、系统崩溃等软件问题。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传感器失灵或测量误差。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设备故障可能导致抢救工作无法及时进行。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延误抢救时间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增加医护人员负担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设备故障可能影响治疗的效果和安全性。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设备故障需要医护人员采取替代方案，增加工作负担。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故障对抢救工作的影响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设备故障可能导致设备失控，对医护人员和患者造成伤害。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设备失控风险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设备故障可能引发有害物质的泄露，对环境和人员健康造成威胁。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泄露有害物质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设备故障可能引发爆炸和火灾等严重安全事故。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爆炸和火灾风险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故障对人员安全的影响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负责组织协调、指挥调度、监督检查应急抢修工作，确保抢修工作及时、有序、高效进行。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制定应急预案，组织预案演练，评估预案效果，及时调整预案内容；负责应急资源的调配和管理，协调各相关单位和部门的工作；监督检查应急抢修工作的执行情况，对应急抢修工作进行总结评估和改进。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应急指挥部组成与职责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应急抢修小组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负责具体实施应急抢修工作，包括故障诊断、抢修方案的制定和实施、抢修现场的协调和管理等。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仪器设备的工作原理、常见故障及处理方法；负责故障诊断和抢修方案的制定和实施，及时排除故障，恢复设备正常运行；负责抢修现场的协调和管理，确保抢修工作安全、有序进行；对抢修工作进行记录和总结，及时反馈相关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应急抢修小组组成与职责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熟练掌握仪器设备操作规程，发现故障及时报告并协助抢修人员处理。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负责抢修现场的安全监督和管理工作，确保抢修工作符合安全要求。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负责设备的日常维护和保养工作，预防设备故障的发生。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其他相关人员职责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故障发现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操作人员在使用仪器设备过程中，如发现异常或故障，应立即停止使用，并观察故障现象，如出现冒烟、火花、异常声音等。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操作人员应立即向相关管理人员报告，并按照操作规程进行初步处理，如关闭电源、释放压力等。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故障发现与报告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https://d.book118.com/315100310022011110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2024-09-15T05:38:25.404</cp:lastPrinted>
  <dcterms:created xsi:type="dcterms:W3CDTF">2024-09-14T21:38:25Z</dcterms:created>
  <dcterms:modified xsi:type="dcterms:W3CDTF">2024-09-14T21:38:27Z</dcterms:modified>
</cp:coreProperties>
</file>