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7BE908-81A8-4056-B020-1ADDD0FE4F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C212F9-C567-476F-8296-77070A147E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AA04DD-B570-4634-9D2E-6BC1365E31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523FE0-E2F7-4BD4-B1B0-DC86553F77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D294081-FE7B-4247-A66E-7E461544F6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05A4536-3110-4A62-997F-63A1F34D69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C1B3446-8AF1-41D8-A8F2-ECE12A6922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ABDD4F-74F8-43AB-814D-B9D348B7D8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F500F0-57EC-4D99-9328-0F906BB3DC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B70A23-BA09-4FB5-A47D-B25CC0AC17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865432-1448-47BA-A8E2-CDD9DA12D4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5100312041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利用积极语言沟通客户需求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2024-01-12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积极语言在沟通中的重要性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掌握积极语言沟通技巧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针对不同类型客户的积极语言应用策略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应对沟通障碍的积极语言方法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实践案例分析与经验分享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提升自身积极语言运用能力的途径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积极语言在沟通中的重要性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使用积极、明确的语言能够准确传达信息，减少误解和歧义。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清晰表达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708" r="14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有效倾听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24" b="2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快速响应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积极语言不仅关注表达，也强调倾听，从而更全面地理解客户需求。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运用积极语言能够迅速回应客户问题，提高沟通效率。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提升沟通效率与准确性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积极语言有助于营造轻松、友好的沟通氛围，使客户感到舒适。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4282" r="14282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建立友好关系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使用积极、专业的语言能够展现自身的专业素养，增强客户信任。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展现专业素养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积极语言传递出乐观、热情的情绪，有助于感染客户，建立积极互动。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传递正面情绪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营造良好氛围，增强信任感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8994" b="899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14" r="514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激发客户合作意愿，促进成交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挖掘潜在需求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通过积极的语言引导，可以深入挖掘客户的潜在需求，为合作创造更多机会。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强化合作意愿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积极语言能够激发客户的合作意愿，使双方更容易达成共识。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推动决策进程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使用积极语言可以引导客户关注解决方案的优势和益处，从而推动决策进程，促进成交。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掌握积极语言沟通技巧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积极倾听客户的言语和非言语信息，注意客户的语气、表情和肢体语言，理解客户的真实意图和需求。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倾听技巧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通过开放式和封闭式问题，引导客户详细阐述需求，挖掘潜在需求，确保完全理解客户的要求。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提问技巧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在倾听和提问后，用自己的话复述客户的需求，确保双方对需求的理解一致，避免误解和沟通障碍。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确认理解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倾听与理解客户需求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针对客户需求，提供准确的产品或服务描述，包括功能、性能、价格等关键信息。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清晰表达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使用简洁明了的语言，避免使用模糊或晦涩的词汇，确保信息传达准确无误。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有感染力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运用生动的语言和形象的比喻，增强表达的感染力和吸引力，激发客户的兴趣和购买欲望。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4542" r="1454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3647" r="1364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表达清晰、准确、有感染力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对客户的想法、意见和需求给予肯定和认可，增强客户的信任感和满意度。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肯定客户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941" r="14941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适时地赞美客户的眼光、品味和智慧，提升客户的自尊心和自信心，营造良好的沟通氛围。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赞美客户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使用积极、正面的词汇和语气，传递乐观、向上的情绪，激发客户的积极情绪和购买意愿。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积极词汇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运用肯定、赞美等正面词汇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针对不同类型客户的积极语言应用策略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2406" r="224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提供详细的产品信息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对于理性型客户，他们更关注产品的性能、功能等具体信息。因此，在沟通时，应提供详细的产品数据、技术规格等信息，以满足他们对产品的全面了解需求。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强调专业度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在与理性型客户沟通时，应展现出自身的专业素养，提供准确、客观的分析和建议，以获取客户的信任和认可。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用事实说话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在面对理性型客户的质疑或挑战时，应以事实为依据，用数据说话，通过客观的分析和解释来消除他们的疑虑。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理性型客户：用数据说话，强调专业度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对于感性型客户，他们更注重情感上的共鸣和认同。因此，在沟通时，应积极倾听他们的想法和感受，并表达出对他们的理解和关心。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倾听和理解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在与感性型客户交流时，应使用积极、温暖的语言，传递正面情感和能量，让他们感受到被关注和被重视。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传递正面情感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通过分享相似的故事或经历，创造与感性型客户的情感共鸣，从而拉近彼此的距离，建立信任和亲近感。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创造情感共鸣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感性型客户：关注情感共鸣，传递温暖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https://d.book118.com/315100312041011044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2024-09-06T10:25:50.060</cp:lastPrinted>
  <dcterms:created xsi:type="dcterms:W3CDTF">2024-09-06T02:25:50Z</dcterms:created>
  <dcterms:modified xsi:type="dcterms:W3CDTF">2024-09-06T02:25:52Z</dcterms:modified>
</cp:coreProperties>
</file>