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71E5F-0EC8-440F-BC8D-F48395713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7D721-D355-4F05-9D8E-983C3255B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79385-B422-4041-8381-49C74EFB6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A93F3-3632-41BD-B14C-80C324F49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63A40-4044-4E23-8DB6-3549EB891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2F287-D8A1-4485-A09E-7F544AA6F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E8D488-22A1-47BC-A8E8-DBF1705F4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2C780-43EB-4E55-871B-73D20F53F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0C543-430E-48C8-BE4F-FC55EBFA9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6DA70-BB60-4AA3-8089-14FCE89FC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3D676-D8DC-4A39-92E3-E55BA4B5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0222324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2023年公益性岗位打扫卫生工作总结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对未来的计划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每日定时清扫公共区域，包括大厅、走廊、卫生间等，保持环境整洁。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定期擦拭公共设施，如门窗、桌椅、灯具等，确保设施干净无尘。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及时清理垃圾桶，保持垃圾桶外观整洁，垃圾不溢出。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日常保洁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负责垃圾的收集、转运和处置工作，确保垃圾得到合理处理。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定期对垃圾桶进行清洗，保持垃圾桶的清洁卫生。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6" r="96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宣传垃圾分类知识，引导居民正确分类投放垃圾。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遇到突发情况，如水管破裂、地面积水等，及时采取措施进行清理。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在重大活动或节日期间，增加清洁频次，确保环境整洁有序。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配合相关部门开展环境整治工作，积极参与社区共建共治。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清洁区域从原来的20个增加到30个，覆盖了更多的公共区域，如图书馆、公园、街道等。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新增清洁区域包括学校、医院和老年公寓等，提高了公共设施的卫生水平。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清洁区域的扩展得到了社区居民和公共设施使用者的好评，提高了居民的生活质量。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清洁区域的扩展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垃圾分类效率提升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垃圾分类制度得到进一步完善，分类标准更加明确，员工培训得到加强。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分类垃圾桶的数量增加，分类投放点位更加合理，方便居民进行垃圾分类。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垃圾分类效率提升，减少了混合垃圾的数量，减轻了后续处理的压力，有利于环保。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加强员工健康管理，定期进行体检和健康宣传，提高员工的健康意识。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完善安全管理制度，加强安全培训和演练，提高员工的安全意识和应对能力。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配备齐全的安全防护用品，保障员工在工作中的人身安全。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6895" b="1689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员工健康与安全保障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https://d.book118.com/315102223242011124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2024-09-29T00:44:25.986</cp:lastPrinted>
  <dcterms:created xsi:type="dcterms:W3CDTF">2024-09-28T16:44:26Z</dcterms:created>
  <dcterms:modified xsi:type="dcterms:W3CDTF">2024-09-28T16:44:28Z</dcterms:modified>
</cp:coreProperties>
</file>