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6610E-1AC7-4F11-8E64-84A2736AB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7FF32-C62B-4CE4-90A4-AA2033DED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0543F-35DE-48A2-B553-50DD28996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95B77-9527-4B48-B6F6-00DFA8A56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9B8A46-96A6-4C61-807B-08A0F6DE3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AFF33-F919-4AFD-BF02-37FFE898E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AC2F3-D556-4127-801A-69C25B19D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DEFC0-2139-4CF5-A3FB-9A2935866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8610D-FDB9-4F08-876E-F67D4137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6D1DB-7075-400C-B58C-A722E1DC2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A227-6708-4905-BC82-3A47CA025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022243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《苏教一上识字》PPT课件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识字基础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识字练习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识字游戏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掌握汉字的基本笔画和笔顺规则。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7996" b="1799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20172" b="20172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了解汉字的部首、结构及书写规范。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提高汉字的认读和书写能力，为以后的阅读和写作打下基础。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介绍汉字的起源、演变过程及特点，让学生了解汉字的历史和文化背景。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汉字的起源与演变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详细讲解汉字的基本笔画和笔顺规则，通过实例演示让学生掌握正确的书写方法。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笔画与笔顺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介绍常见的汉字部首和结构，帮助学生理解汉字的构成和组织规律。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汉字部首与结构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强调书写规范和要求，引导学生养成良好的书写习惯，提高汉字书写的美观度和规范性。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汉字书写规范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课程大纲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识字基础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汉字的笔画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汉字的结构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汉字由基本的笔画组成，如点、横、竖、撇、捺等，了解这些笔画是学习汉字的基础。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汉字的结构包括左右结构、上下结构、包围结构等，了解这些结构有助于理解汉字的构成和记忆。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汉字的构造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每个汉字都有一个标准的发音，学习正确的拼音发音是正确读出汉字的关键。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拼音的发音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汉字有四个声调，掌握声调的变化是正确读出汉字的基础，也是提高语音表达能力的重要一环。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声调的掌握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汉字的读音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笔画的顺序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正确的笔画顺序是书写汉字的基础，遵循笔画顺序能够使字形更加美观。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书写姿势与工具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良好的书写姿势和合适的书写工具能够提高书写效果，同时也有助于保护视力和身体健康。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15" r="1171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汉字的书写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识字方法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系统化学习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识字是一种系统化的学习方法，通过集中一段时间学习某一特定主题或知识点，使学生能够全面、深入地掌握相关内容。在《苏教一上识字》PPT课件中，集中识字方法可以帮助学生快速掌握大量生字，形成完整的汉字知识体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集中识字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日常积累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散识字强调在日常生活中的点滴积累，通过不断接触和运用汉字，逐渐掌握更多生字。在PPT课件中，可以通过设计各种与生活紧密相关的场景和语境，引导学生自然地认识汉字，将识字与生活经验相结合，加深记忆和理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分散识字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https://d.book118.com/315102224333011042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2024-09-04T10:36:14.910</cp:lastPrinted>
  <dcterms:created xsi:type="dcterms:W3CDTF">2024-09-04T02:36:14Z</dcterms:created>
  <dcterms:modified xsi:type="dcterms:W3CDTF">2024-09-04T02:36:16Z</dcterms:modified>
</cp:coreProperties>
</file>